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5"/>
  </p:notesMasterIdLst>
  <p:sldIdLst>
    <p:sldId id="263" r:id="rId2"/>
    <p:sldId id="303" r:id="rId3"/>
    <p:sldId id="268" r:id="rId4"/>
    <p:sldId id="304" r:id="rId5"/>
    <p:sldId id="305" r:id="rId6"/>
    <p:sldId id="306" r:id="rId7"/>
    <p:sldId id="307" r:id="rId8"/>
    <p:sldId id="310" r:id="rId9"/>
    <p:sldId id="308" r:id="rId10"/>
    <p:sldId id="309" r:id="rId11"/>
    <p:sldId id="327" r:id="rId12"/>
    <p:sldId id="328" r:id="rId13"/>
    <p:sldId id="329" r:id="rId14"/>
    <p:sldId id="330" r:id="rId15"/>
    <p:sldId id="311" r:id="rId16"/>
    <p:sldId id="316" r:id="rId17"/>
    <p:sldId id="317" r:id="rId18"/>
    <p:sldId id="318" r:id="rId19"/>
    <p:sldId id="319" r:id="rId20"/>
    <p:sldId id="320" r:id="rId21"/>
    <p:sldId id="321" r:id="rId22"/>
    <p:sldId id="322" r:id="rId23"/>
    <p:sldId id="323" r:id="rId24"/>
    <p:sldId id="324" r:id="rId25"/>
    <p:sldId id="325" r:id="rId26"/>
    <p:sldId id="326" r:id="rId27"/>
    <p:sldId id="331" r:id="rId28"/>
    <p:sldId id="332" r:id="rId29"/>
    <p:sldId id="335" r:id="rId30"/>
    <p:sldId id="334" r:id="rId31"/>
    <p:sldId id="333" r:id="rId32"/>
    <p:sldId id="343" r:id="rId33"/>
    <p:sldId id="336" r:id="rId34"/>
    <p:sldId id="337" r:id="rId35"/>
    <p:sldId id="338" r:id="rId36"/>
    <p:sldId id="339" r:id="rId37"/>
    <p:sldId id="340" r:id="rId38"/>
    <p:sldId id="341" r:id="rId39"/>
    <p:sldId id="342" r:id="rId40"/>
    <p:sldId id="344" r:id="rId41"/>
    <p:sldId id="345" r:id="rId42"/>
    <p:sldId id="369" r:id="rId43"/>
    <p:sldId id="346" r:id="rId44"/>
    <p:sldId id="347" r:id="rId45"/>
    <p:sldId id="348" r:id="rId46"/>
    <p:sldId id="355" r:id="rId47"/>
    <p:sldId id="353" r:id="rId48"/>
    <p:sldId id="354" r:id="rId49"/>
    <p:sldId id="349" r:id="rId50"/>
    <p:sldId id="350" r:id="rId51"/>
    <p:sldId id="352" r:id="rId52"/>
    <p:sldId id="356" r:id="rId53"/>
    <p:sldId id="357" r:id="rId54"/>
    <p:sldId id="358" r:id="rId55"/>
    <p:sldId id="360" r:id="rId56"/>
    <p:sldId id="366" r:id="rId57"/>
    <p:sldId id="361" r:id="rId58"/>
    <p:sldId id="362" r:id="rId59"/>
    <p:sldId id="363" r:id="rId60"/>
    <p:sldId id="364" r:id="rId61"/>
    <p:sldId id="365" r:id="rId62"/>
    <p:sldId id="368" r:id="rId63"/>
    <p:sldId id="259" r:id="rId64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1F1B29"/>
    <a:srgbClr val="3D9FF4"/>
    <a:srgbClr val="92CFFF"/>
    <a:srgbClr val="174F8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4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0219"/>
    <p:restoredTop sz="79864"/>
  </p:normalViewPr>
  <p:slideViewPr>
    <p:cSldViewPr snapToGrid="0" snapToObjects="1">
      <p:cViewPr varScale="1">
        <p:scale>
          <a:sx n="50" d="100"/>
          <a:sy n="50" d="100"/>
        </p:scale>
        <p:origin x="32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5" name="Shape 135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25000"/>
      </a:lnSpc>
      <a:defRPr sz="2400">
        <a:latin typeface="Avenir"/>
        <a:ea typeface="Avenir"/>
        <a:cs typeface="Avenir"/>
        <a:sym typeface="Avenir Roman"/>
      </a:defRPr>
    </a:lvl1pPr>
    <a:lvl2pPr indent="228600" defTabSz="457200" latinLnBrk="0">
      <a:lnSpc>
        <a:spcPct val="125000"/>
      </a:lnSpc>
      <a:defRPr sz="2400">
        <a:latin typeface="Avenir"/>
        <a:ea typeface="Avenir"/>
        <a:cs typeface="Avenir"/>
        <a:sym typeface="Avenir Roman"/>
      </a:defRPr>
    </a:lvl2pPr>
    <a:lvl3pPr indent="457200" defTabSz="457200" latinLnBrk="0">
      <a:lnSpc>
        <a:spcPct val="125000"/>
      </a:lnSpc>
      <a:defRPr sz="2400">
        <a:latin typeface="Avenir"/>
        <a:ea typeface="Avenir"/>
        <a:cs typeface="Avenir"/>
        <a:sym typeface="Avenir Roman"/>
      </a:defRPr>
    </a:lvl3pPr>
    <a:lvl4pPr indent="685800" defTabSz="457200" latinLnBrk="0">
      <a:lnSpc>
        <a:spcPct val="125000"/>
      </a:lnSpc>
      <a:defRPr sz="2400">
        <a:latin typeface="Avenir"/>
        <a:ea typeface="Avenir"/>
        <a:cs typeface="Avenir"/>
        <a:sym typeface="Avenir Roman"/>
      </a:defRPr>
    </a:lvl4pPr>
    <a:lvl5pPr indent="914400" defTabSz="457200" latinLnBrk="0">
      <a:lnSpc>
        <a:spcPct val="125000"/>
      </a:lnSpc>
      <a:defRPr sz="2400">
        <a:latin typeface="Avenir"/>
        <a:ea typeface="Avenir"/>
        <a:cs typeface="Avenir"/>
        <a:sym typeface="Avenir Roman"/>
      </a:defRPr>
    </a:lvl5pPr>
    <a:lvl6pPr indent="1143000" defTabSz="457200" latinLnBrk="0">
      <a:lnSpc>
        <a:spcPct val="125000"/>
      </a:lnSpc>
      <a:defRPr sz="2400">
        <a:latin typeface="Avenir"/>
        <a:ea typeface="Avenir"/>
        <a:cs typeface="Avenir"/>
        <a:sym typeface="Avenir Roman"/>
      </a:defRPr>
    </a:lvl6pPr>
    <a:lvl7pPr indent="1371600" defTabSz="457200" latinLnBrk="0">
      <a:lnSpc>
        <a:spcPct val="125000"/>
      </a:lnSpc>
      <a:defRPr sz="2400">
        <a:latin typeface="Avenir"/>
        <a:ea typeface="Avenir"/>
        <a:cs typeface="Avenir"/>
        <a:sym typeface="Avenir Roman"/>
      </a:defRPr>
    </a:lvl7pPr>
    <a:lvl8pPr indent="1600200" defTabSz="457200" latinLnBrk="0">
      <a:lnSpc>
        <a:spcPct val="125000"/>
      </a:lnSpc>
      <a:defRPr sz="2400">
        <a:latin typeface="Avenir"/>
        <a:ea typeface="Avenir"/>
        <a:cs typeface="Avenir"/>
        <a:sym typeface="Avenir Roman"/>
      </a:defRPr>
    </a:lvl8pPr>
    <a:lvl9pPr indent="1828800" defTabSz="457200" latinLnBrk="0">
      <a:lnSpc>
        <a:spcPct val="125000"/>
      </a:lnSpc>
      <a:defRPr sz="2400">
        <a:latin typeface="Avenir"/>
        <a:ea typeface="Avenir"/>
        <a:cs typeface="Avenir"/>
        <a:sym typeface="Avenir Roman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247185-3971-9549-98BD-EC011166E1B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7504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new_repository_05_readme</a:t>
            </a:r>
          </a:p>
        </p:txBody>
      </p:sp>
    </p:spTree>
    <p:extLst>
      <p:ext uri="{BB962C8B-B14F-4D97-AF65-F5344CB8AC3E}">
        <p14:creationId xmlns:p14="http://schemas.microsoft.com/office/powerpoint/2010/main" val="9054384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new_repository_06_commit</a:t>
            </a:r>
          </a:p>
        </p:txBody>
      </p:sp>
    </p:spTree>
    <p:extLst>
      <p:ext uri="{BB962C8B-B14F-4D97-AF65-F5344CB8AC3E}">
        <p14:creationId xmlns:p14="http://schemas.microsoft.com/office/powerpoint/2010/main" val="24504084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new_repository_07_commit_history</a:t>
            </a:r>
          </a:p>
        </p:txBody>
      </p:sp>
    </p:spTree>
    <p:extLst>
      <p:ext uri="{BB962C8B-B14F-4D97-AF65-F5344CB8AC3E}">
        <p14:creationId xmlns:p14="http://schemas.microsoft.com/office/powerpoint/2010/main" val="2565200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new_repository_08_commit_details_01</a:t>
            </a:r>
          </a:p>
        </p:txBody>
      </p:sp>
    </p:spTree>
    <p:extLst>
      <p:ext uri="{BB962C8B-B14F-4D97-AF65-F5344CB8AC3E}">
        <p14:creationId xmlns:p14="http://schemas.microsoft.com/office/powerpoint/2010/main" val="3862608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new_repository_08_commit_details_02</a:t>
            </a:r>
          </a:p>
        </p:txBody>
      </p:sp>
    </p:spTree>
    <p:extLst>
      <p:ext uri="{BB962C8B-B14F-4D97-AF65-F5344CB8AC3E}">
        <p14:creationId xmlns:p14="http://schemas.microsoft.com/office/powerpoint/2010/main" val="40244777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new_repository_08_commit_details_03</a:t>
            </a:r>
          </a:p>
        </p:txBody>
      </p:sp>
    </p:spTree>
    <p:extLst>
      <p:ext uri="{BB962C8B-B14F-4D97-AF65-F5344CB8AC3E}">
        <p14:creationId xmlns:p14="http://schemas.microsoft.com/office/powerpoint/2010/main" val="7706560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new_repository_08_commit_details_04</a:t>
            </a:r>
          </a:p>
        </p:txBody>
      </p:sp>
    </p:spTree>
    <p:extLst>
      <p:ext uri="{BB962C8B-B14F-4D97-AF65-F5344CB8AC3E}">
        <p14:creationId xmlns:p14="http://schemas.microsoft.com/office/powerpoint/2010/main" val="29860772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new_repository_10_clone_01</a:t>
            </a:r>
          </a:p>
        </p:txBody>
      </p:sp>
    </p:spTree>
    <p:extLst>
      <p:ext uri="{BB962C8B-B14F-4D97-AF65-F5344CB8AC3E}">
        <p14:creationId xmlns:p14="http://schemas.microsoft.com/office/powerpoint/2010/main" val="5852705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37850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new_repository_10_clone_03</a:t>
            </a:r>
          </a:p>
        </p:txBody>
      </p:sp>
    </p:spTree>
    <p:extLst>
      <p:ext uri="{BB962C8B-B14F-4D97-AF65-F5344CB8AC3E}">
        <p14:creationId xmlns:p14="http://schemas.microsoft.com/office/powerpoint/2010/main" val="36570151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763506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new_repository_11_view_folder</a:t>
            </a:r>
          </a:p>
        </p:txBody>
      </p:sp>
    </p:spTree>
    <p:extLst>
      <p:ext uri="{BB962C8B-B14F-4D97-AF65-F5344CB8AC3E}">
        <p14:creationId xmlns:p14="http://schemas.microsoft.com/office/powerpoint/2010/main" val="88163914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new_repository_12_view_gitkraken_01</a:t>
            </a:r>
          </a:p>
        </p:txBody>
      </p:sp>
    </p:spTree>
    <p:extLst>
      <p:ext uri="{BB962C8B-B14F-4D97-AF65-F5344CB8AC3E}">
        <p14:creationId xmlns:p14="http://schemas.microsoft.com/office/powerpoint/2010/main" val="152493599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new_repository_12_view_gitkraken_02</a:t>
            </a:r>
          </a:p>
        </p:txBody>
      </p:sp>
    </p:spTree>
    <p:extLst>
      <p:ext uri="{BB962C8B-B14F-4D97-AF65-F5344CB8AC3E}">
        <p14:creationId xmlns:p14="http://schemas.microsoft.com/office/powerpoint/2010/main" val="22460322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new_repository_12_view_gitkraken_03</a:t>
            </a:r>
          </a:p>
        </p:txBody>
      </p:sp>
    </p:spTree>
    <p:extLst>
      <p:ext uri="{BB962C8B-B14F-4D97-AF65-F5344CB8AC3E}">
        <p14:creationId xmlns:p14="http://schemas.microsoft.com/office/powerpoint/2010/main" val="407236187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new_repository_12_view_gitkraken_04</a:t>
            </a:r>
          </a:p>
        </p:txBody>
      </p:sp>
    </p:spTree>
    <p:extLst>
      <p:ext uri="{BB962C8B-B14F-4D97-AF65-F5344CB8AC3E}">
        <p14:creationId xmlns:p14="http://schemas.microsoft.com/office/powerpoint/2010/main" val="222996770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new_repository_13_new_project_01</a:t>
            </a:r>
          </a:p>
        </p:txBody>
      </p:sp>
    </p:spTree>
    <p:extLst>
      <p:ext uri="{BB962C8B-B14F-4D97-AF65-F5344CB8AC3E}">
        <p14:creationId xmlns:p14="http://schemas.microsoft.com/office/powerpoint/2010/main" val="382347105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45720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new_repository_13_new_project_02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546629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45720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new_repository_13_new_project_03</a:t>
            </a:r>
          </a:p>
        </p:txBody>
      </p:sp>
    </p:spTree>
    <p:extLst>
      <p:ext uri="{BB962C8B-B14F-4D97-AF65-F5344CB8AC3E}">
        <p14:creationId xmlns:p14="http://schemas.microsoft.com/office/powerpoint/2010/main" val="81609357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45720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new_repository_14_gitignore_01</a:t>
            </a:r>
          </a:p>
        </p:txBody>
      </p:sp>
    </p:spTree>
    <p:extLst>
      <p:ext uri="{BB962C8B-B14F-4D97-AF65-F5344CB8AC3E}">
        <p14:creationId xmlns:p14="http://schemas.microsoft.com/office/powerpoint/2010/main" val="425513986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45720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new_repository_14_gitignore_02</a:t>
            </a:r>
          </a:p>
        </p:txBody>
      </p:sp>
    </p:spTree>
    <p:extLst>
      <p:ext uri="{BB962C8B-B14F-4D97-AF65-F5344CB8AC3E}">
        <p14:creationId xmlns:p14="http://schemas.microsoft.com/office/powerpoint/2010/main" val="10942304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616682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45720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new_repository_14_gitignore_03</a:t>
            </a:r>
          </a:p>
          <a:p>
            <a:pPr marL="0" marR="0" lvl="0" indent="0" defTabSz="45720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r>
              <a:rPr lang="en-US" sz="2400" b="0" i="0" dirty="0">
                <a:effectLst/>
                <a:latin typeface="Avenir"/>
                <a:ea typeface="Avenir"/>
                <a:cs typeface="Avenir"/>
                <a:sym typeface="Avenir Roman"/>
              </a:rPr>
              <a:t>It stands for Desktop Services Store and it holds meta information about your folder’s thumbnails, settings, etc.</a:t>
            </a:r>
          </a:p>
          <a:p>
            <a:r>
              <a:rPr lang="en-US" sz="2400" b="0" i="0" dirty="0">
                <a:effectLst/>
                <a:latin typeface="Avenir"/>
                <a:ea typeface="Avenir"/>
                <a:cs typeface="Avenir"/>
                <a:sym typeface="Avenir Roman"/>
              </a:rPr>
              <a:t>.</a:t>
            </a:r>
            <a:r>
              <a:rPr lang="en-US" sz="2400" b="0" i="0" dirty="0" err="1">
                <a:effectLst/>
                <a:latin typeface="Avenir"/>
                <a:ea typeface="Avenir"/>
                <a:cs typeface="Avenir"/>
                <a:sym typeface="Avenir Roman"/>
              </a:rPr>
              <a:t>DS_Store</a:t>
            </a:r>
            <a:r>
              <a:rPr lang="en-US" sz="2400" b="0" i="0" dirty="0">
                <a:effectLst/>
                <a:latin typeface="Avenir"/>
                <a:ea typeface="Avenir"/>
                <a:cs typeface="Avenir"/>
                <a:sym typeface="Avenir Roman"/>
              </a:rPr>
              <a:t> files are created any time you navigate to a file or folder from the Finder on a Mac.</a:t>
            </a:r>
          </a:p>
        </p:txBody>
      </p:sp>
    </p:spTree>
    <p:extLst>
      <p:ext uri="{BB962C8B-B14F-4D97-AF65-F5344CB8AC3E}">
        <p14:creationId xmlns:p14="http://schemas.microsoft.com/office/powerpoint/2010/main" val="153874721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45720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new_repository_15_commit_01</a:t>
            </a:r>
          </a:p>
        </p:txBody>
      </p:sp>
    </p:spTree>
    <p:extLst>
      <p:ext uri="{BB962C8B-B14F-4D97-AF65-F5344CB8AC3E}">
        <p14:creationId xmlns:p14="http://schemas.microsoft.com/office/powerpoint/2010/main" val="92250786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45720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new_repository_15_commit_02</a:t>
            </a:r>
          </a:p>
        </p:txBody>
      </p:sp>
    </p:spTree>
    <p:extLst>
      <p:ext uri="{BB962C8B-B14F-4D97-AF65-F5344CB8AC3E}">
        <p14:creationId xmlns:p14="http://schemas.microsoft.com/office/powerpoint/2010/main" val="170193551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45720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new_repository_15_commit_03</a:t>
            </a:r>
          </a:p>
        </p:txBody>
      </p:sp>
    </p:spTree>
    <p:extLst>
      <p:ext uri="{BB962C8B-B14F-4D97-AF65-F5344CB8AC3E}">
        <p14:creationId xmlns:p14="http://schemas.microsoft.com/office/powerpoint/2010/main" val="279814160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45720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new_repository_15_commit_04</a:t>
            </a:r>
          </a:p>
        </p:txBody>
      </p:sp>
    </p:spTree>
    <p:extLst>
      <p:ext uri="{BB962C8B-B14F-4D97-AF65-F5344CB8AC3E}">
        <p14:creationId xmlns:p14="http://schemas.microsoft.com/office/powerpoint/2010/main" val="231079568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45720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new_repository_15_commit_05</a:t>
            </a:r>
          </a:p>
        </p:txBody>
      </p:sp>
    </p:spTree>
    <p:extLst>
      <p:ext uri="{BB962C8B-B14F-4D97-AF65-F5344CB8AC3E}">
        <p14:creationId xmlns:p14="http://schemas.microsoft.com/office/powerpoint/2010/main" val="158526651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45720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new_repository_15_commit_06</a:t>
            </a:r>
          </a:p>
        </p:txBody>
      </p:sp>
    </p:spTree>
    <p:extLst>
      <p:ext uri="{BB962C8B-B14F-4D97-AF65-F5344CB8AC3E}">
        <p14:creationId xmlns:p14="http://schemas.microsoft.com/office/powerpoint/2010/main" val="69424037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45720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new_repository_15_commit_07</a:t>
            </a:r>
          </a:p>
        </p:txBody>
      </p:sp>
    </p:spTree>
    <p:extLst>
      <p:ext uri="{BB962C8B-B14F-4D97-AF65-F5344CB8AC3E}">
        <p14:creationId xmlns:p14="http://schemas.microsoft.com/office/powerpoint/2010/main" val="178645108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45720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new_repository_15_commit</a:t>
            </a:r>
            <a:r>
              <a:rPr lang="en-US"/>
              <a:t>_08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89932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45720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new_repository_15_commit_09</a:t>
            </a:r>
          </a:p>
        </p:txBody>
      </p:sp>
    </p:spTree>
    <p:extLst>
      <p:ext uri="{BB962C8B-B14F-4D97-AF65-F5344CB8AC3E}">
        <p14:creationId xmlns:p14="http://schemas.microsoft.com/office/powerpoint/2010/main" val="28684740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484900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45720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new_repository_15_commit_10</a:t>
            </a:r>
          </a:p>
          <a:p>
            <a:r>
              <a:rPr lang="en-US" dirty="0"/>
              <a:t>We still have only one commit.</a:t>
            </a:r>
          </a:p>
        </p:txBody>
      </p:sp>
    </p:spTree>
    <p:extLst>
      <p:ext uri="{BB962C8B-B14F-4D97-AF65-F5344CB8AC3E}">
        <p14:creationId xmlns:p14="http://schemas.microsoft.com/office/powerpoint/2010/main" val="177707976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45720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new_repository_15_commit_11</a:t>
            </a:r>
          </a:p>
        </p:txBody>
      </p:sp>
    </p:spTree>
    <p:extLst>
      <p:ext uri="{BB962C8B-B14F-4D97-AF65-F5344CB8AC3E}">
        <p14:creationId xmlns:p14="http://schemas.microsoft.com/office/powerpoint/2010/main" val="209192214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45720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new_repository_15_commit_12</a:t>
            </a:r>
          </a:p>
        </p:txBody>
      </p:sp>
    </p:spTree>
    <p:extLst>
      <p:ext uri="{BB962C8B-B14F-4D97-AF65-F5344CB8AC3E}">
        <p14:creationId xmlns:p14="http://schemas.microsoft.com/office/powerpoint/2010/main" val="9829671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45720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new_repository_15_commit_13</a:t>
            </a:r>
          </a:p>
        </p:txBody>
      </p:sp>
    </p:spTree>
    <p:extLst>
      <p:ext uri="{BB962C8B-B14F-4D97-AF65-F5344CB8AC3E}">
        <p14:creationId xmlns:p14="http://schemas.microsoft.com/office/powerpoint/2010/main" val="254586341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45720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new_repository_15_commit_14</a:t>
            </a:r>
          </a:p>
        </p:txBody>
      </p:sp>
    </p:spTree>
    <p:extLst>
      <p:ext uri="{BB962C8B-B14F-4D97-AF65-F5344CB8AC3E}">
        <p14:creationId xmlns:p14="http://schemas.microsoft.com/office/powerpoint/2010/main" val="164533423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45720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new_repository_15_commit_15</a:t>
            </a:r>
          </a:p>
        </p:txBody>
      </p:sp>
    </p:spTree>
    <p:extLst>
      <p:ext uri="{BB962C8B-B14F-4D97-AF65-F5344CB8AC3E}">
        <p14:creationId xmlns:p14="http://schemas.microsoft.com/office/powerpoint/2010/main" val="300798431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45720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new_repository_15_commit_16</a:t>
            </a:r>
          </a:p>
        </p:txBody>
      </p:sp>
    </p:spTree>
    <p:extLst>
      <p:ext uri="{BB962C8B-B14F-4D97-AF65-F5344CB8AC3E}">
        <p14:creationId xmlns:p14="http://schemas.microsoft.com/office/powerpoint/2010/main" val="9923127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45720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new_repository_15_commit_17</a:t>
            </a:r>
          </a:p>
        </p:txBody>
      </p:sp>
    </p:spTree>
    <p:extLst>
      <p:ext uri="{BB962C8B-B14F-4D97-AF65-F5344CB8AC3E}">
        <p14:creationId xmlns:p14="http://schemas.microsoft.com/office/powerpoint/2010/main" val="387089359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45720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new_repository_15_commit_18</a:t>
            </a:r>
          </a:p>
        </p:txBody>
      </p:sp>
    </p:spTree>
    <p:extLst>
      <p:ext uri="{BB962C8B-B14F-4D97-AF65-F5344CB8AC3E}">
        <p14:creationId xmlns:p14="http://schemas.microsoft.com/office/powerpoint/2010/main" val="47863617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45720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new_repository_15_commit_19</a:t>
            </a:r>
          </a:p>
        </p:txBody>
      </p:sp>
    </p:spTree>
    <p:extLst>
      <p:ext uri="{BB962C8B-B14F-4D97-AF65-F5344CB8AC3E}">
        <p14:creationId xmlns:p14="http://schemas.microsoft.com/office/powerpoint/2010/main" val="7580373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870536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45720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new_repository_15_commit_20</a:t>
            </a:r>
          </a:p>
        </p:txBody>
      </p:sp>
    </p:spTree>
    <p:extLst>
      <p:ext uri="{BB962C8B-B14F-4D97-AF65-F5344CB8AC3E}">
        <p14:creationId xmlns:p14="http://schemas.microsoft.com/office/powerpoint/2010/main" val="217331266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45720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new_repository_15_commit_21</a:t>
            </a:r>
          </a:p>
        </p:txBody>
      </p:sp>
    </p:spTree>
    <p:extLst>
      <p:ext uri="{BB962C8B-B14F-4D97-AF65-F5344CB8AC3E}">
        <p14:creationId xmlns:p14="http://schemas.microsoft.com/office/powerpoint/2010/main" val="273369795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45720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new_repository_15_commit_22</a:t>
            </a:r>
          </a:p>
        </p:txBody>
      </p:sp>
    </p:spTree>
    <p:extLst>
      <p:ext uri="{BB962C8B-B14F-4D97-AF65-F5344CB8AC3E}">
        <p14:creationId xmlns:p14="http://schemas.microsoft.com/office/powerpoint/2010/main" val="14206693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is a repository?</a:t>
            </a:r>
          </a:p>
        </p:txBody>
      </p:sp>
    </p:spTree>
    <p:extLst>
      <p:ext uri="{BB962C8B-B14F-4D97-AF65-F5344CB8AC3E}">
        <p14:creationId xmlns:p14="http://schemas.microsoft.com/office/powerpoint/2010/main" val="35768141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new_repository_01_create</a:t>
            </a:r>
          </a:p>
        </p:txBody>
      </p:sp>
    </p:spTree>
    <p:extLst>
      <p:ext uri="{BB962C8B-B14F-4D97-AF65-F5344CB8AC3E}">
        <p14:creationId xmlns:p14="http://schemas.microsoft.com/office/powerpoint/2010/main" val="21519169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new_repository_03_files</a:t>
            </a:r>
          </a:p>
        </p:txBody>
      </p:sp>
    </p:spTree>
    <p:extLst>
      <p:ext uri="{BB962C8B-B14F-4D97-AF65-F5344CB8AC3E}">
        <p14:creationId xmlns:p14="http://schemas.microsoft.com/office/powerpoint/2010/main" val="32380979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new_repository_04_about</a:t>
            </a:r>
          </a:p>
        </p:txBody>
      </p:sp>
    </p:spTree>
    <p:extLst>
      <p:ext uri="{BB962C8B-B14F-4D97-AF65-F5344CB8AC3E}">
        <p14:creationId xmlns:p14="http://schemas.microsoft.com/office/powerpoint/2010/main" val="41794564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>
            <a:spLocks noGrp="1"/>
          </p:cNvSpPr>
          <p:nvPr>
            <p:ph type="pic" idx="13"/>
          </p:nvPr>
        </p:nvSpPr>
        <p:spPr>
          <a:xfrm>
            <a:off x="3124200" y="-38100"/>
            <a:ext cx="18135600" cy="1209669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xfrm>
            <a:off x="635000" y="9448800"/>
            <a:ext cx="23114000" cy="20066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35000" y="11518900"/>
            <a:ext cx="23114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228600" algn="ctr">
              <a:spcBef>
                <a:spcPts val="0"/>
              </a:spcBef>
              <a:buSzTx/>
              <a:buNone/>
              <a:defRPr sz="4400"/>
            </a:lvl2pPr>
            <a:lvl3pPr marL="0" indent="457200" algn="ctr">
              <a:spcBef>
                <a:spcPts val="0"/>
              </a:spcBef>
              <a:buSzTx/>
              <a:buNone/>
              <a:defRPr sz="4400"/>
            </a:lvl3pPr>
            <a:lvl4pPr marL="0" indent="685800" algn="ctr">
              <a:spcBef>
                <a:spcPts val="0"/>
              </a:spcBef>
              <a:buSzTx/>
              <a:buNone/>
              <a:defRPr sz="4400"/>
            </a:lvl4pPr>
            <a:lvl5pPr marL="0" indent="914400" algn="ctr">
              <a:spcBef>
                <a:spcPts val="0"/>
              </a:spcBef>
              <a:buSzTx/>
              <a:buNone/>
              <a:defRPr sz="4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Subtitl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itle Text"/>
          <p:cNvSpPr txBox="1">
            <a:spLocks noGrp="1"/>
          </p:cNvSpPr>
          <p:nvPr>
            <p:ph type="title"/>
          </p:nvPr>
        </p:nvSpPr>
        <p:spPr>
          <a:xfrm>
            <a:off x="2381250" y="2305050"/>
            <a:ext cx="19621500" cy="4648200"/>
          </a:xfrm>
          <a:prstGeom prst="rect">
            <a:avLst/>
          </a:prstGeom>
        </p:spPr>
        <p:txBody>
          <a:bodyPr lIns="76200" tIns="76200" rIns="76200" bIns="76200" anchor="b"/>
          <a:lstStyle>
            <a:lvl1pPr defTabSz="546100">
              <a:defRPr sz="114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Title Text</a:t>
            </a:r>
          </a:p>
        </p:txBody>
      </p:sp>
      <p:sp>
        <p:nvSpPr>
          <p:cNvPr id="11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381250" y="7067550"/>
            <a:ext cx="19621500" cy="1581150"/>
          </a:xfrm>
          <a:prstGeom prst="rect">
            <a:avLst/>
          </a:prstGeom>
        </p:spPr>
        <p:txBody>
          <a:bodyPr lIns="76200" tIns="76200" rIns="76200" bIns="76200" anchor="t"/>
          <a:lstStyle>
            <a:lvl1pPr marL="0" indent="0" algn="ctr" defTabSz="546100">
              <a:spcBef>
                <a:spcPts val="0"/>
              </a:spcBef>
              <a:buSzTx/>
              <a:buNone/>
              <a:defRPr sz="44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indent="0" algn="ctr" defTabSz="546100">
              <a:spcBef>
                <a:spcPts val="0"/>
              </a:spcBef>
              <a:buSzTx/>
              <a:buNone/>
              <a:defRPr sz="44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indent="0" algn="ctr" defTabSz="546100">
              <a:spcBef>
                <a:spcPts val="0"/>
              </a:spcBef>
              <a:buSzTx/>
              <a:buNone/>
              <a:defRPr sz="44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indent="0" algn="ctr" defTabSz="546100">
              <a:spcBef>
                <a:spcPts val="0"/>
              </a:spcBef>
              <a:buSzTx/>
              <a:buNone/>
              <a:defRPr sz="44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indent="0" algn="ctr" defTabSz="546100">
              <a:spcBef>
                <a:spcPts val="0"/>
              </a:spcBef>
              <a:buSzTx/>
              <a:buNone/>
              <a:defRPr sz="44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80068" y="13068300"/>
            <a:ext cx="419101" cy="444500"/>
          </a:xfrm>
          <a:prstGeom prst="rect">
            <a:avLst/>
          </a:prstGeom>
        </p:spPr>
        <p:txBody>
          <a:bodyPr lIns="76200" tIns="76200" rIns="76200" bIns="76200">
            <a:normAutofit/>
          </a:bodyPr>
          <a:lstStyle>
            <a:lvl1pPr defTabSz="546100">
              <a:defRPr sz="20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46A8F-4FAD-404E-8377-32132B9F7FEC}" type="datetimeFigureOut">
              <a:rPr lang="en-US" smtClean="0"/>
              <a:t>6/2/22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928368" y="13081000"/>
            <a:ext cx="514564" cy="471924"/>
          </a:xfrm>
        </p:spPr>
        <p:txBody>
          <a:bodyPr/>
          <a:lstStyle/>
          <a:p>
            <a:fld id="{5366DA18-8EE0-004E-A779-99671C4F13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4772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46A8F-4FAD-404E-8377-32132B9F7FEC}" type="datetimeFigureOut">
              <a:rPr lang="en-US" smtClean="0"/>
              <a:t>6/2/22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928368" y="13081000"/>
            <a:ext cx="514564" cy="471924"/>
          </a:xfrm>
        </p:spPr>
        <p:txBody>
          <a:bodyPr/>
          <a:lstStyle/>
          <a:p>
            <a:fld id="{5366DA18-8EE0-004E-A779-99671C4F13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65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1778000" y="4533900"/>
            <a:ext cx="20828000" cy="46482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>
            <a:spLocks noGrp="1"/>
          </p:cNvSpPr>
          <p:nvPr>
            <p:ph type="pic" idx="13"/>
          </p:nvPr>
        </p:nvSpPr>
        <p:spPr>
          <a:xfrm>
            <a:off x="7950200" y="1104900"/>
            <a:ext cx="17259302" cy="115062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xfrm>
            <a:off x="1651000" y="1104900"/>
            <a:ext cx="10223500" cy="5613400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r>
              <a:t>Title Text</a:t>
            </a:r>
          </a:p>
        </p:txBody>
      </p:sp>
      <p:sp>
        <p:nvSpPr>
          <p:cNvPr id="4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651000" y="6845300"/>
            <a:ext cx="10223500" cy="5765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228600" algn="ctr">
              <a:spcBef>
                <a:spcPts val="0"/>
              </a:spcBef>
              <a:buSzTx/>
              <a:buNone/>
              <a:defRPr sz="4400"/>
            </a:lvl2pPr>
            <a:lvl3pPr marL="0" indent="457200" algn="ctr">
              <a:spcBef>
                <a:spcPts val="0"/>
              </a:spcBef>
              <a:buSzTx/>
              <a:buNone/>
              <a:defRPr sz="4400"/>
            </a:lvl3pPr>
            <a:lvl4pPr marL="0" indent="685800" algn="ctr">
              <a:spcBef>
                <a:spcPts val="0"/>
              </a:spcBef>
              <a:buSzTx/>
              <a:buNone/>
              <a:defRPr sz="4400"/>
            </a:lvl4pPr>
            <a:lvl5pPr marL="0" indent="914400" algn="ctr">
              <a:spcBef>
                <a:spcPts val="0"/>
              </a:spcBef>
              <a:buSzTx/>
              <a:buNone/>
              <a:defRPr sz="4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>
            <a:spLocks noGrp="1"/>
          </p:cNvSpPr>
          <p:nvPr>
            <p:ph type="pic" sz="half" idx="13"/>
          </p:nvPr>
        </p:nvSpPr>
        <p:spPr>
          <a:xfrm>
            <a:off x="10960100" y="3149600"/>
            <a:ext cx="13944600" cy="9296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689100" y="3238500"/>
            <a:ext cx="10007600" cy="9207500"/>
          </a:xfrm>
          <a:prstGeom prst="rect">
            <a:avLst/>
          </a:prstGeom>
        </p:spPr>
        <p:txBody>
          <a:bodyPr/>
          <a:lstStyle>
            <a:lvl1pPr marL="558800" indent="-558800">
              <a:spcBef>
                <a:spcPts val="4500"/>
              </a:spcBef>
              <a:defRPr sz="4500"/>
            </a:lvl1pPr>
            <a:lvl2pPr marL="1117600" indent="-558800">
              <a:spcBef>
                <a:spcPts val="4500"/>
              </a:spcBef>
              <a:defRPr sz="4500"/>
            </a:lvl2pPr>
            <a:lvl3pPr marL="1676400" indent="-558800">
              <a:spcBef>
                <a:spcPts val="4500"/>
              </a:spcBef>
              <a:defRPr sz="4500"/>
            </a:lvl3pPr>
            <a:lvl4pPr marL="2235200" indent="-558800">
              <a:spcBef>
                <a:spcPts val="4500"/>
              </a:spcBef>
              <a:defRPr sz="4500"/>
            </a:lvl4pPr>
            <a:lvl5pPr marL="2794000" indent="-558800">
              <a:spcBef>
                <a:spcPts val="4500"/>
              </a:spcBef>
              <a:defRPr sz="45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>
            <a:spLocks noGrp="1"/>
          </p:cNvSpPr>
          <p:nvPr>
            <p:ph type="body" idx="1"/>
          </p:nvPr>
        </p:nvSpPr>
        <p:spPr>
          <a:xfrm>
            <a:off x="1689100" y="1778000"/>
            <a:ext cx="21005800" cy="1014730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>
            <a:spLocks noGrp="1"/>
          </p:cNvSpPr>
          <p:nvPr>
            <p:ph type="pic" idx="13"/>
          </p:nvPr>
        </p:nvSpPr>
        <p:spPr>
          <a:xfrm>
            <a:off x="-304800" y="1130300"/>
            <a:ext cx="17202150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Image"/>
          <p:cNvSpPr>
            <a:spLocks noGrp="1"/>
          </p:cNvSpPr>
          <p:nvPr>
            <p:ph type="pic" sz="quarter" idx="14"/>
          </p:nvPr>
        </p:nvSpPr>
        <p:spPr>
          <a:xfrm>
            <a:off x="15681340" y="7035800"/>
            <a:ext cx="8396678" cy="56007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Image"/>
          <p:cNvSpPr>
            <a:spLocks noGrp="1"/>
          </p:cNvSpPr>
          <p:nvPr>
            <p:ph type="pic" sz="quarter" idx="15"/>
          </p:nvPr>
        </p:nvSpPr>
        <p:spPr>
          <a:xfrm>
            <a:off x="15290800" y="1130300"/>
            <a:ext cx="8331200" cy="5554134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>
            <a:spLocks noGrp="1"/>
          </p:cNvSpPr>
          <p:nvPr>
            <p:ph type="body" sz="quarter" idx="13"/>
          </p:nvPr>
        </p:nvSpPr>
        <p:spPr>
          <a:xfrm>
            <a:off x="2387600" y="8953500"/>
            <a:ext cx="19621500" cy="6858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94" name="“Type a quote here.”"/>
          <p:cNvSpPr>
            <a:spLocks noGrp="1"/>
          </p:cNvSpPr>
          <p:nvPr>
            <p:ph type="body" sz="quarter" idx="14"/>
          </p:nvPr>
        </p:nvSpPr>
        <p:spPr>
          <a:xfrm>
            <a:off x="2387600" y="6045200"/>
            <a:ext cx="19621500" cy="8890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</a:lvl1pPr>
          </a:lstStyle>
          <a:p>
            <a:r>
              <a:t>“Type a quote here.” </a:t>
            </a:r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>
            <a:spLocks noGrp="1"/>
          </p:cNvSpPr>
          <p:nvPr>
            <p:ph type="pic" idx="13"/>
          </p:nvPr>
        </p:nvSpPr>
        <p:spPr>
          <a:xfrm>
            <a:off x="0" y="0"/>
            <a:ext cx="24384000" cy="1626446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1689100" y="952500"/>
            <a:ext cx="21005800" cy="228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1689100" y="3238500"/>
            <a:ext cx="21005800" cy="9207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9031" y="13081000"/>
            <a:ext cx="453238" cy="4699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1" r:id="rId10"/>
    <p:sldLayoutId id="2147483662" r:id="rId11"/>
    <p:sldLayoutId id="2147483663" r:id="rId12"/>
  </p:sldLayoutIdLst>
  <p:transition spd="med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63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127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90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254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317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381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444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508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571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9.png"/><Relationship Id="rId5" Type="http://schemas.openxmlformats.org/officeDocument/2006/relationships/image" Target="../media/image4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1.png"/><Relationship Id="rId5" Type="http://schemas.openxmlformats.org/officeDocument/2006/relationships/image" Target="../media/image28.png"/><Relationship Id="rId4" Type="http://schemas.openxmlformats.org/officeDocument/2006/relationships/image" Target="../media/image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.png"/><Relationship Id="rId4" Type="http://schemas.openxmlformats.org/officeDocument/2006/relationships/image" Target="../media/image26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mailto:https://brad-cannell.github.io/r_notes/git-and-github.html" TargetMode="External"/><Relationship Id="rId2" Type="http://schemas.openxmlformats.org/officeDocument/2006/relationships/hyperlink" Target="mailto:https://www.r4epi.com/using-git-and-github.html" TargetMode="External"/><Relationship Id="rId1" Type="http://schemas.openxmlformats.org/officeDocument/2006/relationships/slideLayout" Target="../slideLayouts/slideLayout12.xml"/><Relationship Id="rId6" Type="http://schemas.openxmlformats.org/officeDocument/2006/relationships/hyperlink" Target="mailto:chrome-extension://bomfdkbfpdhijjbeoicnfhjbdhncfhig/view.html?mp=h8kKlkLN" TargetMode="External"/><Relationship Id="rId5" Type="http://schemas.openxmlformats.org/officeDocument/2006/relationships/hyperlink" Target="mailto:https://happygitwithr.com/index.html" TargetMode="External"/><Relationship Id="rId4" Type="http://schemas.openxmlformats.org/officeDocument/2006/relationships/hyperlink" Target="mailto:https://git-scm.com/book/en/v2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E3139E-47FE-794A-87BC-EEB37DC60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This slide deck is not a presentation. It’s to export diagrams and images in an image format for use in markdown files.</a:t>
            </a:r>
          </a:p>
        </p:txBody>
      </p:sp>
    </p:spTree>
    <p:extLst>
      <p:ext uri="{BB962C8B-B14F-4D97-AF65-F5344CB8AC3E}">
        <p14:creationId xmlns:p14="http://schemas.microsoft.com/office/powerpoint/2010/main" val="2939317786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6EDA0760-2DD9-494F-E365-59D61D4B79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643"/>
            <a:ext cx="24384000" cy="1323871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1FA6725-A55F-0B65-D0BE-8ABDFBDB01D8}"/>
              </a:ext>
            </a:extLst>
          </p:cNvPr>
          <p:cNvSpPr/>
          <p:nvPr/>
        </p:nvSpPr>
        <p:spPr>
          <a:xfrm>
            <a:off x="3302001" y="4772025"/>
            <a:ext cx="6019800" cy="8458200"/>
          </a:xfrm>
          <a:prstGeom prst="rect">
            <a:avLst/>
          </a:prstGeom>
          <a:noFill/>
          <a:ln w="76200" cap="flat">
            <a:solidFill>
              <a:srgbClr val="FF00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5" name="Left Arrow 4">
            <a:extLst>
              <a:ext uri="{FF2B5EF4-FFF2-40B4-BE49-F238E27FC236}">
                <a16:creationId xmlns:a16="http://schemas.microsoft.com/office/drawing/2014/main" id="{EB8141E0-F7BA-A33C-8EE1-18625BA78870}"/>
              </a:ext>
            </a:extLst>
          </p:cNvPr>
          <p:cNvSpPr/>
          <p:nvPr/>
        </p:nvSpPr>
        <p:spPr>
          <a:xfrm rot="13192419">
            <a:off x="208694" y="2666999"/>
            <a:ext cx="4927600" cy="2438400"/>
          </a:xfrm>
          <a:prstGeom prst="leftArrow">
            <a:avLst/>
          </a:prstGeom>
          <a:solidFill>
            <a:schemeClr val="accent5"/>
          </a:solidFill>
          <a:ln w="12700" cap="flat">
            <a:solidFill>
              <a:schemeClr val="accent5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i="0" u="none" strike="noStrike" normalizeH="0" baseline="0">
              <a:solidFill>
                <a:srgbClr val="FFFFFF"/>
              </a:solidFill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9442054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372BA278-0CAD-1011-66BD-92AE8E0EAA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382" y="2103120"/>
            <a:ext cx="24424764" cy="9509760"/>
          </a:xfrm>
          <a:prstGeom prst="rect">
            <a:avLst/>
          </a:prstGeom>
        </p:spPr>
      </p:pic>
      <p:sp>
        <p:nvSpPr>
          <p:cNvPr id="4" name="Left Arrow 3">
            <a:extLst>
              <a:ext uri="{FF2B5EF4-FFF2-40B4-BE49-F238E27FC236}">
                <a16:creationId xmlns:a16="http://schemas.microsoft.com/office/drawing/2014/main" id="{5C8F2CED-A392-5CC1-9004-5E5BB05513A7}"/>
              </a:ext>
            </a:extLst>
          </p:cNvPr>
          <p:cNvSpPr/>
          <p:nvPr/>
        </p:nvSpPr>
        <p:spPr>
          <a:xfrm rot="7505816">
            <a:off x="1351694" y="9702799"/>
            <a:ext cx="4927600" cy="2438400"/>
          </a:xfrm>
          <a:prstGeom prst="leftArrow">
            <a:avLst/>
          </a:prstGeom>
          <a:solidFill>
            <a:schemeClr val="accent5"/>
          </a:solidFill>
          <a:ln w="12700" cap="flat">
            <a:solidFill>
              <a:schemeClr val="accent5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i="0" u="none" strike="noStrike" normalizeH="0" baseline="0">
              <a:solidFill>
                <a:srgbClr val="FFFFFF"/>
              </a:solidFill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0766827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, website&#10;&#10;Description automatically generated">
            <a:extLst>
              <a:ext uri="{FF2B5EF4-FFF2-40B4-BE49-F238E27FC236}">
                <a16:creationId xmlns:a16="http://schemas.microsoft.com/office/drawing/2014/main" id="{4FBAD740-C0B6-7C0B-8108-02443FBDEA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69869"/>
            <a:ext cx="24384000" cy="9576262"/>
          </a:xfrm>
          <a:prstGeom prst="rect">
            <a:avLst/>
          </a:prstGeom>
        </p:spPr>
      </p:pic>
      <p:sp>
        <p:nvSpPr>
          <p:cNvPr id="4" name="Left Arrow 3">
            <a:extLst>
              <a:ext uri="{FF2B5EF4-FFF2-40B4-BE49-F238E27FC236}">
                <a16:creationId xmlns:a16="http://schemas.microsoft.com/office/drawing/2014/main" id="{2FBEB288-4517-9ACF-0F58-6ACFA636B1AD}"/>
              </a:ext>
            </a:extLst>
          </p:cNvPr>
          <p:cNvSpPr/>
          <p:nvPr/>
        </p:nvSpPr>
        <p:spPr>
          <a:xfrm rot="7505816">
            <a:off x="5110893" y="9423398"/>
            <a:ext cx="4927600" cy="2438400"/>
          </a:xfrm>
          <a:prstGeom prst="leftArrow">
            <a:avLst/>
          </a:prstGeom>
          <a:solidFill>
            <a:schemeClr val="accent5"/>
          </a:solidFill>
          <a:ln w="12700" cap="flat">
            <a:solidFill>
              <a:schemeClr val="accent5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i="0" u="none" strike="noStrike" normalizeH="0" baseline="0">
              <a:solidFill>
                <a:srgbClr val="FFFFFF"/>
              </a:solidFill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6171707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F3F8980-3034-0D9B-78CD-E3BC2D7451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3400" y="23731"/>
            <a:ext cx="18237200" cy="13668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4303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EED56ABD-7792-971E-152F-8F27AB0FA9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0" y="3483"/>
            <a:ext cx="16611600" cy="13709035"/>
          </a:xfrm>
          <a:prstGeom prst="rect">
            <a:avLst/>
          </a:prstGeom>
        </p:spPr>
      </p:pic>
      <p:sp>
        <p:nvSpPr>
          <p:cNvPr id="4" name="Left Arrow 3">
            <a:extLst>
              <a:ext uri="{FF2B5EF4-FFF2-40B4-BE49-F238E27FC236}">
                <a16:creationId xmlns:a16="http://schemas.microsoft.com/office/drawing/2014/main" id="{ECAC544C-DBBA-E5FD-CC16-DF868C4C92A4}"/>
              </a:ext>
            </a:extLst>
          </p:cNvPr>
          <p:cNvSpPr/>
          <p:nvPr/>
        </p:nvSpPr>
        <p:spPr>
          <a:xfrm rot="12336940">
            <a:off x="589694" y="9321799"/>
            <a:ext cx="4927600" cy="2438400"/>
          </a:xfrm>
          <a:prstGeom prst="leftArrow">
            <a:avLst/>
          </a:prstGeom>
          <a:solidFill>
            <a:schemeClr val="accent5"/>
          </a:solidFill>
          <a:ln w="12700" cap="flat">
            <a:solidFill>
              <a:schemeClr val="accent5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i="0" u="none" strike="noStrike" normalizeH="0" baseline="0">
              <a:solidFill>
                <a:srgbClr val="FFFFFF"/>
              </a:solidFill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2068601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C3CC07D5-831C-6470-A310-0C2BF7912E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7381602" cy="5916551"/>
          </a:xfrm>
          <a:prstGeom prst="rect">
            <a:avLst/>
          </a:prstGeom>
        </p:spPr>
      </p:pic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9D6E8288-1999-B763-7EAB-2D7E62C77DF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29" t="5953" r="14961" b="74684"/>
          <a:stretch/>
        </p:blipFill>
        <p:spPr>
          <a:xfrm>
            <a:off x="4400550" y="5830732"/>
            <a:ext cx="2428875" cy="20545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9BF2097-A2E5-F1A9-ADDB-9459A161C0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06050" y="-19627"/>
            <a:ext cx="9735143" cy="5476018"/>
          </a:xfrm>
          <a:prstGeom prst="rect">
            <a:avLst/>
          </a:prstGeom>
        </p:spPr>
      </p:pic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84AE5832-2B95-DBD0-44C3-12AA81E467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3991" y="7143750"/>
            <a:ext cx="2206625" cy="6344047"/>
          </a:xfrm>
          <a:prstGeom prst="rect">
            <a:avLst/>
          </a:prstGeom>
        </p:spPr>
      </p:pic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14ABD430-445F-812A-C853-3A3FE40FC611}"/>
              </a:ext>
            </a:extLst>
          </p:cNvPr>
          <p:cNvCxnSpPr>
            <a:cxnSpLocks/>
            <a:endCxn id="6" idx="1"/>
          </p:cNvCxnSpPr>
          <p:nvPr/>
        </p:nvCxnSpPr>
        <p:spPr>
          <a:xfrm rot="16200000" flipH="1">
            <a:off x="3216182" y="5673632"/>
            <a:ext cx="1658984" cy="709752"/>
          </a:xfrm>
          <a:prstGeom prst="bentConnector2">
            <a:avLst/>
          </a:prstGeom>
          <a:noFill/>
          <a:ln w="79375" cap="flat">
            <a:solidFill>
              <a:srgbClr val="3D9FF4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261DBCB4-3571-A21F-2810-E9A2E637B1B8}"/>
              </a:ext>
            </a:extLst>
          </p:cNvPr>
          <p:cNvCxnSpPr>
            <a:cxnSpLocks/>
          </p:cNvCxnSpPr>
          <p:nvPr/>
        </p:nvCxnSpPr>
        <p:spPr>
          <a:xfrm>
            <a:off x="5536201" y="7885268"/>
            <a:ext cx="1845404" cy="401485"/>
          </a:xfrm>
          <a:prstGeom prst="bentConnector3">
            <a:avLst>
              <a:gd name="adj1" fmla="val 450"/>
            </a:avLst>
          </a:prstGeom>
          <a:noFill/>
          <a:ln w="79375" cap="flat">
            <a:solidFill>
              <a:srgbClr val="3D9FF4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3ABF4137-8389-047F-3D46-49FEDF9B5B6D}"/>
              </a:ext>
            </a:extLst>
          </p:cNvPr>
          <p:cNvCxnSpPr>
            <a:cxnSpLocks/>
            <a:endCxn id="9" idx="1"/>
          </p:cNvCxnSpPr>
          <p:nvPr/>
        </p:nvCxnSpPr>
        <p:spPr>
          <a:xfrm rot="16200000" flipH="1">
            <a:off x="5173664" y="8225447"/>
            <a:ext cx="2452862" cy="1727792"/>
          </a:xfrm>
          <a:prstGeom prst="bentConnector2">
            <a:avLst/>
          </a:prstGeom>
          <a:noFill/>
          <a:ln w="79375" cap="flat">
            <a:solidFill>
              <a:srgbClr val="3D9FF4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BAAA7395-BA9D-8DFE-A9AF-2B403CE85B05}"/>
              </a:ext>
            </a:extLst>
          </p:cNvPr>
          <p:cNvCxnSpPr>
            <a:cxnSpLocks/>
          </p:cNvCxnSpPr>
          <p:nvPr/>
        </p:nvCxnSpPr>
        <p:spPr>
          <a:xfrm rot="16200000" flipH="1">
            <a:off x="5173664" y="10594019"/>
            <a:ext cx="2452862" cy="1727792"/>
          </a:xfrm>
          <a:prstGeom prst="bentConnector2">
            <a:avLst/>
          </a:prstGeom>
          <a:noFill/>
          <a:ln w="79375" cap="flat">
            <a:solidFill>
              <a:srgbClr val="3D9FF4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31" name="Picture 30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B9D1024F-BD62-F534-67DF-867283DC3D0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96567" y="5763091"/>
            <a:ext cx="1676474" cy="2314352"/>
          </a:xfrm>
          <a:prstGeom prst="rect">
            <a:avLst/>
          </a:prstGeom>
        </p:spPr>
      </p:pic>
      <p:cxnSp>
        <p:nvCxnSpPr>
          <p:cNvPr id="33" name="Elbow Connector 32">
            <a:extLst>
              <a:ext uri="{FF2B5EF4-FFF2-40B4-BE49-F238E27FC236}">
                <a16:creationId xmlns:a16="http://schemas.microsoft.com/office/drawing/2014/main" id="{2ABBCF47-0EEC-C5E6-91F1-8773DA43A3FA}"/>
              </a:ext>
            </a:extLst>
          </p:cNvPr>
          <p:cNvCxnSpPr>
            <a:cxnSpLocks/>
            <a:stCxn id="7" idx="2"/>
            <a:endCxn id="31" idx="1"/>
          </p:cNvCxnSpPr>
          <p:nvPr/>
        </p:nvCxnSpPr>
        <p:spPr>
          <a:xfrm rot="16200000" flipH="1">
            <a:off x="15003156" y="5626856"/>
            <a:ext cx="1463876" cy="1122945"/>
          </a:xfrm>
          <a:prstGeom prst="bentConnector2">
            <a:avLst/>
          </a:prstGeom>
          <a:noFill/>
          <a:ln w="79375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38" name="Picture 37" descr="A picture containing icon&#10;&#10;Description automatically generated">
            <a:extLst>
              <a:ext uri="{FF2B5EF4-FFF2-40B4-BE49-F238E27FC236}">
                <a16:creationId xmlns:a16="http://schemas.microsoft.com/office/drawing/2014/main" id="{6D563034-71E3-AF69-8390-3623224EB2B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72620" y="7448516"/>
            <a:ext cx="1676474" cy="1676474"/>
          </a:xfrm>
          <a:prstGeom prst="rect">
            <a:avLst/>
          </a:prstGeom>
        </p:spPr>
      </p:pic>
      <p:pic>
        <p:nvPicPr>
          <p:cNvPr id="39" name="Picture 38" descr="A picture containing icon&#10;&#10;Description automatically generated">
            <a:extLst>
              <a:ext uri="{FF2B5EF4-FFF2-40B4-BE49-F238E27FC236}">
                <a16:creationId xmlns:a16="http://schemas.microsoft.com/office/drawing/2014/main" id="{ACFD3E46-2030-4484-B0B0-70598BC020D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72620" y="9477536"/>
            <a:ext cx="1676474" cy="1676474"/>
          </a:xfrm>
          <a:prstGeom prst="rect">
            <a:avLst/>
          </a:prstGeom>
        </p:spPr>
      </p:pic>
      <p:pic>
        <p:nvPicPr>
          <p:cNvPr id="40" name="Picture 39" descr="A picture containing icon&#10;&#10;Description automatically generated">
            <a:extLst>
              <a:ext uri="{FF2B5EF4-FFF2-40B4-BE49-F238E27FC236}">
                <a16:creationId xmlns:a16="http://schemas.microsoft.com/office/drawing/2014/main" id="{532F306B-D2C4-8143-42B5-0717B6013B5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72620" y="11846109"/>
            <a:ext cx="1676474" cy="1676474"/>
          </a:xfrm>
          <a:prstGeom prst="rect">
            <a:avLst/>
          </a:prstGeom>
        </p:spPr>
      </p:pic>
      <p:cxnSp>
        <p:nvCxnSpPr>
          <p:cNvPr id="41" name="Elbow Connector 40">
            <a:extLst>
              <a:ext uri="{FF2B5EF4-FFF2-40B4-BE49-F238E27FC236}">
                <a16:creationId xmlns:a16="http://schemas.microsoft.com/office/drawing/2014/main" id="{28119734-D233-9A23-D3B1-C0811F1C9286}"/>
              </a:ext>
            </a:extLst>
          </p:cNvPr>
          <p:cNvCxnSpPr>
            <a:cxnSpLocks/>
            <a:endCxn id="38" idx="1"/>
          </p:cNvCxnSpPr>
          <p:nvPr/>
        </p:nvCxnSpPr>
        <p:spPr>
          <a:xfrm>
            <a:off x="17134804" y="7753660"/>
            <a:ext cx="2337816" cy="533093"/>
          </a:xfrm>
          <a:prstGeom prst="bentConnector3">
            <a:avLst>
              <a:gd name="adj1" fmla="val -6226"/>
            </a:avLst>
          </a:prstGeom>
          <a:noFill/>
          <a:ln w="79375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6" name="Elbow Connector 55">
            <a:extLst>
              <a:ext uri="{FF2B5EF4-FFF2-40B4-BE49-F238E27FC236}">
                <a16:creationId xmlns:a16="http://schemas.microsoft.com/office/drawing/2014/main" id="{6A030486-9F8A-0673-B2F9-98E4FC9F2145}"/>
              </a:ext>
            </a:extLst>
          </p:cNvPr>
          <p:cNvCxnSpPr>
            <a:cxnSpLocks/>
          </p:cNvCxnSpPr>
          <p:nvPr/>
        </p:nvCxnSpPr>
        <p:spPr>
          <a:xfrm>
            <a:off x="16943652" y="8325350"/>
            <a:ext cx="2528968" cy="1990423"/>
          </a:xfrm>
          <a:prstGeom prst="bentConnector3">
            <a:avLst>
              <a:gd name="adj1" fmla="val 1414"/>
            </a:avLst>
          </a:prstGeom>
          <a:noFill/>
          <a:ln w="79375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0" name="Elbow Connector 59">
            <a:extLst>
              <a:ext uri="{FF2B5EF4-FFF2-40B4-BE49-F238E27FC236}">
                <a16:creationId xmlns:a16="http://schemas.microsoft.com/office/drawing/2014/main" id="{A4EE4EAA-EF96-1F8D-D513-6E0FE46365AA}"/>
              </a:ext>
            </a:extLst>
          </p:cNvPr>
          <p:cNvCxnSpPr>
            <a:cxnSpLocks/>
            <a:endCxn id="40" idx="1"/>
          </p:cNvCxnSpPr>
          <p:nvPr/>
        </p:nvCxnSpPr>
        <p:spPr>
          <a:xfrm>
            <a:off x="16943652" y="10364093"/>
            <a:ext cx="2528968" cy="2320253"/>
          </a:xfrm>
          <a:prstGeom prst="bentConnector3">
            <a:avLst>
              <a:gd name="adj1" fmla="val 1414"/>
            </a:avLst>
          </a:prstGeom>
          <a:noFill/>
          <a:ln w="79375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F9894FE8-B26C-B7EE-BAF1-2739671F61DD}"/>
              </a:ext>
            </a:extLst>
          </p:cNvPr>
          <p:cNvCxnSpPr>
            <a:cxnSpLocks/>
          </p:cNvCxnSpPr>
          <p:nvPr/>
        </p:nvCxnSpPr>
        <p:spPr>
          <a:xfrm>
            <a:off x="19295723" y="9320561"/>
            <a:ext cx="2030267" cy="0"/>
          </a:xfrm>
          <a:prstGeom prst="line">
            <a:avLst/>
          </a:prstGeom>
          <a:noFill/>
          <a:ln w="38100" cap="flat">
            <a:solidFill>
              <a:schemeClr val="bg1">
                <a:lumMod val="85000"/>
              </a:scheme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DC4B0077-502F-F025-7AE6-AD869FB81568}"/>
              </a:ext>
            </a:extLst>
          </p:cNvPr>
          <p:cNvCxnSpPr>
            <a:cxnSpLocks/>
          </p:cNvCxnSpPr>
          <p:nvPr/>
        </p:nvCxnSpPr>
        <p:spPr>
          <a:xfrm>
            <a:off x="19295722" y="11510280"/>
            <a:ext cx="2030267" cy="0"/>
          </a:xfrm>
          <a:prstGeom prst="line">
            <a:avLst/>
          </a:prstGeom>
          <a:noFill/>
          <a:ln w="38100" cap="flat">
            <a:solidFill>
              <a:schemeClr val="bg1">
                <a:lumMod val="85000"/>
              </a:scheme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17125497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772327A5-876F-E0F4-22E1-1D60826B00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896" y="2324100"/>
            <a:ext cx="24401792" cy="9067800"/>
          </a:xfrm>
          <a:prstGeom prst="rect">
            <a:avLst/>
          </a:prstGeom>
        </p:spPr>
      </p:pic>
      <p:sp>
        <p:nvSpPr>
          <p:cNvPr id="6" name="Down Arrow 5">
            <a:extLst>
              <a:ext uri="{FF2B5EF4-FFF2-40B4-BE49-F238E27FC236}">
                <a16:creationId xmlns:a16="http://schemas.microsoft.com/office/drawing/2014/main" id="{F5F7D254-8CCC-4A44-F520-1ABE7E7897C1}"/>
              </a:ext>
            </a:extLst>
          </p:cNvPr>
          <p:cNvSpPr/>
          <p:nvPr/>
        </p:nvSpPr>
        <p:spPr>
          <a:xfrm>
            <a:off x="1143000" y="533400"/>
            <a:ext cx="2743200" cy="5613400"/>
          </a:xfrm>
          <a:prstGeom prst="downArrow">
            <a:avLst/>
          </a:prstGeom>
          <a:solidFill>
            <a:srgbClr val="FF0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2918168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E0A7E6CA-6F62-05E4-7318-DF2CABE046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866" y="1765300"/>
            <a:ext cx="24457732" cy="101854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12C8A46-30AD-D061-30A8-A1624E4EF7A7}"/>
              </a:ext>
            </a:extLst>
          </p:cNvPr>
          <p:cNvSpPr/>
          <p:nvPr/>
        </p:nvSpPr>
        <p:spPr>
          <a:xfrm>
            <a:off x="2346325" y="4498975"/>
            <a:ext cx="14824076" cy="1825625"/>
          </a:xfrm>
          <a:prstGeom prst="rect">
            <a:avLst/>
          </a:prstGeom>
          <a:noFill/>
          <a:ln w="76200" cap="flat">
            <a:solidFill>
              <a:srgbClr val="FF00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2202237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7FED793F-D4D9-6178-CDE9-3B316EC941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866" y="1765300"/>
            <a:ext cx="24457732" cy="101854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12C8A46-30AD-D061-30A8-A1624E4EF7A7}"/>
              </a:ext>
            </a:extLst>
          </p:cNvPr>
          <p:cNvSpPr/>
          <p:nvPr/>
        </p:nvSpPr>
        <p:spPr>
          <a:xfrm flipH="1">
            <a:off x="16992598" y="3505200"/>
            <a:ext cx="5562601" cy="8331199"/>
          </a:xfrm>
          <a:prstGeom prst="rect">
            <a:avLst/>
          </a:prstGeom>
          <a:noFill/>
          <a:ln w="76200" cap="flat">
            <a:solidFill>
              <a:srgbClr val="FF00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27580199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992BAFD2-3A0C-CE20-4A42-16D3380DDC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866" y="1765300"/>
            <a:ext cx="24457732" cy="101854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12C8A46-30AD-D061-30A8-A1624E4EF7A7}"/>
              </a:ext>
            </a:extLst>
          </p:cNvPr>
          <p:cNvSpPr/>
          <p:nvPr/>
        </p:nvSpPr>
        <p:spPr>
          <a:xfrm>
            <a:off x="2387600" y="6172201"/>
            <a:ext cx="14808200" cy="3606800"/>
          </a:xfrm>
          <a:prstGeom prst="rect">
            <a:avLst/>
          </a:prstGeom>
          <a:noFill/>
          <a:ln w="76200" cap="flat">
            <a:solidFill>
              <a:srgbClr val="FF00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23068088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D079679-F53D-ED4A-888A-EE4BADF07C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t"/>
          <a:lstStyle/>
          <a:p>
            <a:r>
              <a:rPr lang="en-US" dirty="0"/>
              <a:t>Create the graphic on a blank slide</a:t>
            </a:r>
          </a:p>
          <a:p>
            <a:r>
              <a:rPr lang="en-US" dirty="0"/>
              <a:t>Select the slide</a:t>
            </a:r>
          </a:p>
          <a:p>
            <a:r>
              <a:rPr lang="en-US" dirty="0"/>
              <a:t>Click File -&gt; Export</a:t>
            </a:r>
          </a:p>
          <a:p>
            <a:r>
              <a:rPr lang="en-US" dirty="0"/>
              <a:t>Name the file, select the directory to export it to</a:t>
            </a:r>
          </a:p>
          <a:p>
            <a:pPr lvl="1"/>
            <a:r>
              <a:rPr lang="en-US" dirty="0"/>
              <a:t>lesson_number order_brief </a:t>
            </a:r>
            <a:r>
              <a:rPr lang="en-US" dirty="0" err="1"/>
              <a:t>description.png</a:t>
            </a:r>
            <a:endParaRPr lang="en-US" dirty="0"/>
          </a:p>
          <a:p>
            <a:r>
              <a:rPr lang="en-US" dirty="0"/>
              <a:t>Change the file format to PNG</a:t>
            </a:r>
          </a:p>
          <a:p>
            <a:r>
              <a:rPr lang="en-US" dirty="0"/>
              <a:t>Set the dimensions to 1800 </a:t>
            </a:r>
            <a:r>
              <a:rPr lang="en-US"/>
              <a:t>x 1013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4D79AF-91A5-114F-BECA-B360BE26530B}"/>
              </a:ext>
            </a:extLst>
          </p:cNvPr>
          <p:cNvSpPr txBox="1"/>
          <p:nvPr/>
        </p:nvSpPr>
        <p:spPr>
          <a:xfrm>
            <a:off x="1270000" y="351383"/>
            <a:ext cx="3987800" cy="8720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5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Instructions</a:t>
            </a:r>
          </a:p>
        </p:txBody>
      </p:sp>
    </p:spTree>
    <p:extLst>
      <p:ext uri="{BB962C8B-B14F-4D97-AF65-F5344CB8AC3E}">
        <p14:creationId xmlns:p14="http://schemas.microsoft.com/office/powerpoint/2010/main" val="1264864497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4A4A9E36-E172-0CDB-95BD-70887FD989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866" y="1765300"/>
            <a:ext cx="24457732" cy="101854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12C8A46-30AD-D061-30A8-A1624E4EF7A7}"/>
              </a:ext>
            </a:extLst>
          </p:cNvPr>
          <p:cNvSpPr/>
          <p:nvPr/>
        </p:nvSpPr>
        <p:spPr>
          <a:xfrm>
            <a:off x="13030200" y="4775199"/>
            <a:ext cx="3886200" cy="685801"/>
          </a:xfrm>
          <a:prstGeom prst="rect">
            <a:avLst/>
          </a:prstGeom>
          <a:noFill/>
          <a:ln w="76200" cap="flat">
            <a:solidFill>
              <a:srgbClr val="FF00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4149192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40675FA-A83B-3CC9-0E3C-C7A1579030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03" y="4026877"/>
            <a:ext cx="24390007" cy="56622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0562764-7863-E403-FED9-6DC008095D59}"/>
              </a:ext>
            </a:extLst>
          </p:cNvPr>
          <p:cNvSpPr/>
          <p:nvPr/>
        </p:nvSpPr>
        <p:spPr>
          <a:xfrm>
            <a:off x="18262600" y="7467601"/>
            <a:ext cx="3454400" cy="1016000"/>
          </a:xfrm>
          <a:prstGeom prst="rect">
            <a:avLst/>
          </a:prstGeom>
          <a:noFill/>
          <a:ln w="76200" cap="flat">
            <a:solidFill>
              <a:srgbClr val="FF00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5763722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245622CF-3471-DF9F-45DB-78C42145A2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1" y="1143000"/>
            <a:ext cx="24379779" cy="11430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535FCD0-480C-A34B-969C-DDD306960B9E}"/>
              </a:ext>
            </a:extLst>
          </p:cNvPr>
          <p:cNvSpPr/>
          <p:nvPr/>
        </p:nvSpPr>
        <p:spPr>
          <a:xfrm>
            <a:off x="2387600" y="3098800"/>
            <a:ext cx="19913600" cy="2057400"/>
          </a:xfrm>
          <a:prstGeom prst="rect">
            <a:avLst/>
          </a:prstGeom>
          <a:noFill/>
          <a:ln w="76200" cap="flat">
            <a:solidFill>
              <a:srgbClr val="FF00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2759699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CA2CCFF3-4120-CB47-E611-6851B63AD8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1" y="1143000"/>
            <a:ext cx="24379779" cy="11430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535FCD0-480C-A34B-969C-DDD306960B9E}"/>
              </a:ext>
            </a:extLst>
          </p:cNvPr>
          <p:cNvSpPr/>
          <p:nvPr/>
        </p:nvSpPr>
        <p:spPr>
          <a:xfrm>
            <a:off x="2387600" y="4953000"/>
            <a:ext cx="19735800" cy="3022600"/>
          </a:xfrm>
          <a:prstGeom prst="rect">
            <a:avLst/>
          </a:prstGeom>
          <a:noFill/>
          <a:ln w="76200" cap="flat">
            <a:solidFill>
              <a:srgbClr val="FF00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9793187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2A3BF2CC-52CE-2E1D-1D73-AC827023D8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1" y="1143000"/>
            <a:ext cx="24379779" cy="11430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535FCD0-480C-A34B-969C-DDD306960B9E}"/>
              </a:ext>
            </a:extLst>
          </p:cNvPr>
          <p:cNvSpPr/>
          <p:nvPr/>
        </p:nvSpPr>
        <p:spPr>
          <a:xfrm>
            <a:off x="2387600" y="7823199"/>
            <a:ext cx="19888200" cy="4749801"/>
          </a:xfrm>
          <a:prstGeom prst="rect">
            <a:avLst/>
          </a:prstGeom>
          <a:noFill/>
          <a:ln w="76200" cap="flat">
            <a:solidFill>
              <a:srgbClr val="FF00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24186971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6C7F0675-AFEA-25C5-D057-475B160FB1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329" y="2708031"/>
            <a:ext cx="24426658" cy="8299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1485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2035BF96-EED4-D1C2-1360-E1670470F460}"/>
              </a:ext>
            </a:extLst>
          </p:cNvPr>
          <p:cNvGrpSpPr/>
          <p:nvPr/>
        </p:nvGrpSpPr>
        <p:grpSpPr>
          <a:xfrm>
            <a:off x="3931785" y="692558"/>
            <a:ext cx="16520431" cy="12330884"/>
            <a:chOff x="2927922" y="692558"/>
            <a:chExt cx="16520431" cy="12330884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45EDC250-1770-965B-65A2-B6729BE9131D}"/>
                </a:ext>
              </a:extLst>
            </p:cNvPr>
            <p:cNvGrpSpPr/>
            <p:nvPr/>
          </p:nvGrpSpPr>
          <p:grpSpPr>
            <a:xfrm>
              <a:off x="2927922" y="692558"/>
              <a:ext cx="16520431" cy="12330884"/>
              <a:chOff x="2927922" y="692558"/>
              <a:chExt cx="16520431" cy="12330884"/>
            </a:xfrm>
          </p:grpSpPr>
          <p:pic>
            <p:nvPicPr>
              <p:cNvPr id="4" name="Picture 3" descr="Shape&#10;&#10;Description automatically generated with low confidence">
                <a:extLst>
                  <a:ext uri="{FF2B5EF4-FFF2-40B4-BE49-F238E27FC236}">
                    <a16:creationId xmlns:a16="http://schemas.microsoft.com/office/drawing/2014/main" id="{8D5375EF-B575-F5C0-79BC-90A7D924B8B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1292" b="11210"/>
              <a:stretch/>
            </p:blipFill>
            <p:spPr>
              <a:xfrm>
                <a:off x="2927922" y="692558"/>
                <a:ext cx="16520431" cy="12330884"/>
              </a:xfrm>
              <a:prstGeom prst="rect">
                <a:avLst/>
              </a:prstGeom>
            </p:spPr>
          </p:pic>
          <p:pic>
            <p:nvPicPr>
              <p:cNvPr id="2" name="Picture 1">
                <a:extLst>
                  <a:ext uri="{FF2B5EF4-FFF2-40B4-BE49-F238E27FC236}">
                    <a16:creationId xmlns:a16="http://schemas.microsoft.com/office/drawing/2014/main" id="{2CFCA9ED-492A-3863-DD48-D160851A505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30853" r="30533" b="32386"/>
              <a:stretch/>
            </p:blipFill>
            <p:spPr>
              <a:xfrm>
                <a:off x="3689307" y="6264496"/>
                <a:ext cx="6064834" cy="5753335"/>
              </a:xfrm>
              <a:prstGeom prst="rect">
                <a:avLst/>
              </a:prstGeom>
            </p:spPr>
          </p:pic>
        </p:grpSp>
        <p:grpSp>
          <p:nvGrpSpPr>
            <p:cNvPr id="9" name="Group">
              <a:extLst>
                <a:ext uri="{FF2B5EF4-FFF2-40B4-BE49-F238E27FC236}">
                  <a16:creationId xmlns:a16="http://schemas.microsoft.com/office/drawing/2014/main" id="{EDA4E494-4874-9CA7-EA37-7254967FC0F2}"/>
                </a:ext>
              </a:extLst>
            </p:cNvPr>
            <p:cNvGrpSpPr/>
            <p:nvPr/>
          </p:nvGrpSpPr>
          <p:grpSpPr>
            <a:xfrm>
              <a:off x="12192000" y="7193073"/>
              <a:ext cx="3383270" cy="5310101"/>
              <a:chOff x="0" y="0"/>
              <a:chExt cx="3377705" cy="5197508"/>
            </a:xfrm>
          </p:grpSpPr>
          <p:pic>
            <p:nvPicPr>
              <p:cNvPr id="10" name="free-vector-text-file-icon_101919_Text_File_Icon.png" descr="free-vector-text-file-icon_101919_Text_File_Icon.png">
                <a:extLst>
                  <a:ext uri="{FF2B5EF4-FFF2-40B4-BE49-F238E27FC236}">
                    <a16:creationId xmlns:a16="http://schemas.microsoft.com/office/drawing/2014/main" id="{09B0DD0C-A31F-F947-5DB5-29D91C789C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0" y="0"/>
                <a:ext cx="3377706" cy="337770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11" name="Raw">
                <a:extLst>
                  <a:ext uri="{FF2B5EF4-FFF2-40B4-BE49-F238E27FC236}">
                    <a16:creationId xmlns:a16="http://schemas.microsoft.com/office/drawing/2014/main" id="{D1B9E1A0-3B30-8510-B3CC-6E412B108D34}"/>
                  </a:ext>
                </a:extLst>
              </p:cNvPr>
              <p:cNvSpPr/>
              <p:nvPr/>
            </p:nvSpPr>
            <p:spPr>
              <a:xfrm>
                <a:off x="1688853" y="3927508"/>
                <a:ext cx="1270001" cy="1270001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r>
                  <a:rPr dirty="0"/>
                  <a:t>R</a:t>
                </a:r>
                <a:r>
                  <a:rPr lang="en-US" dirty="0"/>
                  <a:t>EADME.md</a:t>
                </a:r>
                <a:endParaRPr dirty="0"/>
              </a:p>
            </p:txBody>
          </p:sp>
        </p:grpSp>
        <p:pic>
          <p:nvPicPr>
            <p:cNvPr id="14" name="Picture 13" descr="A picture containing text, clipart&#10;&#10;Description automatically generated">
              <a:extLst>
                <a:ext uri="{FF2B5EF4-FFF2-40B4-BE49-F238E27FC236}">
                  <a16:creationId xmlns:a16="http://schemas.microsoft.com/office/drawing/2014/main" id="{CBCE0650-AAD1-4BDF-95F8-EDB822FD51D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37914" y="3619690"/>
              <a:ext cx="2754086" cy="3801982"/>
            </a:xfrm>
            <a:prstGeom prst="rect">
              <a:avLst/>
            </a:prstGeom>
          </p:spPr>
        </p:pic>
        <p:cxnSp>
          <p:nvCxnSpPr>
            <p:cNvPr id="18" name="Elbow Connector 17">
              <a:extLst>
                <a:ext uri="{FF2B5EF4-FFF2-40B4-BE49-F238E27FC236}">
                  <a16:creationId xmlns:a16="http://schemas.microsoft.com/office/drawing/2014/main" id="{FD8FCE5C-3037-15A0-383D-E83186FD516A}"/>
                </a:ext>
              </a:extLst>
            </p:cNvPr>
            <p:cNvCxnSpPr>
              <a:cxnSpLocks/>
              <a:stCxn id="14" idx="2"/>
            </p:cNvCxnSpPr>
            <p:nvPr/>
          </p:nvCxnSpPr>
          <p:spPr>
            <a:xfrm rot="16200000" flipH="1">
              <a:off x="10755059" y="7481570"/>
              <a:ext cx="1496838" cy="1377042"/>
            </a:xfrm>
            <a:prstGeom prst="bentConnector3">
              <a:avLst>
                <a:gd name="adj1" fmla="val 100180"/>
              </a:avLst>
            </a:prstGeom>
            <a:ln w="762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409025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D2B28782-B168-45A3-ECB6-2DC735151B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2748" y="0"/>
            <a:ext cx="19898504" cy="13716000"/>
          </a:xfrm>
          <a:prstGeom prst="rect">
            <a:avLst/>
          </a:prstGeom>
        </p:spPr>
      </p:pic>
      <p:sp>
        <p:nvSpPr>
          <p:cNvPr id="4" name="Down Arrow 3">
            <a:extLst>
              <a:ext uri="{FF2B5EF4-FFF2-40B4-BE49-F238E27FC236}">
                <a16:creationId xmlns:a16="http://schemas.microsoft.com/office/drawing/2014/main" id="{4149435C-3703-2E88-938E-4766FFB77B6F}"/>
              </a:ext>
            </a:extLst>
          </p:cNvPr>
          <p:cNvSpPr/>
          <p:nvPr/>
        </p:nvSpPr>
        <p:spPr>
          <a:xfrm rot="14156610">
            <a:off x="1466007" y="1955799"/>
            <a:ext cx="2743200" cy="5613400"/>
          </a:xfrm>
          <a:prstGeom prst="downArrow">
            <a:avLst/>
          </a:prstGeom>
          <a:solidFill>
            <a:srgbClr val="FF0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2930276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31EE8133-78BD-57C2-A786-BFDE28F95C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999" y="2368686"/>
            <a:ext cx="24415999" cy="8978629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BABD5FCC-AA1C-4DB6-E940-83FBD862EADB}"/>
              </a:ext>
            </a:extLst>
          </p:cNvPr>
          <p:cNvGrpSpPr/>
          <p:nvPr/>
        </p:nvGrpSpPr>
        <p:grpSpPr>
          <a:xfrm>
            <a:off x="1844968" y="3005796"/>
            <a:ext cx="3276056" cy="1721524"/>
            <a:chOff x="1981385" y="2857614"/>
            <a:chExt cx="3276056" cy="1721524"/>
          </a:xfrm>
        </p:grpSpPr>
        <p:sp>
          <p:nvSpPr>
            <p:cNvPr id="4" name="Down Arrow 3">
              <a:extLst>
                <a:ext uri="{FF2B5EF4-FFF2-40B4-BE49-F238E27FC236}">
                  <a16:creationId xmlns:a16="http://schemas.microsoft.com/office/drawing/2014/main" id="{4709B007-CD66-78D5-B692-D8821133629B}"/>
                </a:ext>
              </a:extLst>
            </p:cNvPr>
            <p:cNvSpPr/>
            <p:nvPr/>
          </p:nvSpPr>
          <p:spPr>
            <a:xfrm rot="17964940">
              <a:off x="2758651" y="2080348"/>
              <a:ext cx="1721524" cy="3276056"/>
            </a:xfrm>
            <a:prstGeom prst="downArrow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F17FF00-E722-9C86-C89A-46754E01090A}"/>
                </a:ext>
              </a:extLst>
            </p:cNvPr>
            <p:cNvSpPr txBox="1"/>
            <p:nvPr/>
          </p:nvSpPr>
          <p:spPr>
            <a:xfrm>
              <a:off x="3160953" y="3231559"/>
              <a:ext cx="458460" cy="8720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5000" b="0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rPr>
                <a:t>1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56659513-4BF6-D93C-D3CF-D38398EC3B4C}"/>
              </a:ext>
            </a:extLst>
          </p:cNvPr>
          <p:cNvGrpSpPr/>
          <p:nvPr/>
        </p:nvGrpSpPr>
        <p:grpSpPr>
          <a:xfrm>
            <a:off x="17490652" y="1643404"/>
            <a:ext cx="1721524" cy="3276056"/>
            <a:chOff x="17541452" y="963610"/>
            <a:chExt cx="1721524" cy="3276056"/>
          </a:xfrm>
        </p:grpSpPr>
        <p:sp>
          <p:nvSpPr>
            <p:cNvPr id="6" name="Down Arrow 5">
              <a:extLst>
                <a:ext uri="{FF2B5EF4-FFF2-40B4-BE49-F238E27FC236}">
                  <a16:creationId xmlns:a16="http://schemas.microsoft.com/office/drawing/2014/main" id="{BE147420-DF75-47EB-FAAA-8F0B88360B7C}"/>
                </a:ext>
              </a:extLst>
            </p:cNvPr>
            <p:cNvSpPr/>
            <p:nvPr/>
          </p:nvSpPr>
          <p:spPr>
            <a:xfrm>
              <a:off x="17541452" y="963610"/>
              <a:ext cx="1721524" cy="3276056"/>
            </a:xfrm>
            <a:prstGeom prst="downArrow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F9B56C6-0FB8-6D32-D702-3F01F8ED4190}"/>
                </a:ext>
              </a:extLst>
            </p:cNvPr>
            <p:cNvSpPr txBox="1"/>
            <p:nvPr/>
          </p:nvSpPr>
          <p:spPr>
            <a:xfrm>
              <a:off x="18172984" y="2318021"/>
              <a:ext cx="458460" cy="8720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dirty="0">
                  <a:solidFill>
                    <a:schemeClr val="bg1"/>
                  </a:solidFill>
                </a:rPr>
                <a:t>2</a:t>
              </a:r>
              <a:endParaRPr kumimoji="0" lang="en-US" sz="5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C1E4BFE-B04A-9EA2-0C5C-895A398198FC}"/>
              </a:ext>
            </a:extLst>
          </p:cNvPr>
          <p:cNvGrpSpPr/>
          <p:nvPr/>
        </p:nvGrpSpPr>
        <p:grpSpPr>
          <a:xfrm>
            <a:off x="17770682" y="7431536"/>
            <a:ext cx="1721524" cy="3276056"/>
            <a:chOff x="14747452" y="6181856"/>
            <a:chExt cx="1721524" cy="3276056"/>
          </a:xfrm>
        </p:grpSpPr>
        <p:sp>
          <p:nvSpPr>
            <p:cNvPr id="8" name="Down Arrow 7">
              <a:extLst>
                <a:ext uri="{FF2B5EF4-FFF2-40B4-BE49-F238E27FC236}">
                  <a16:creationId xmlns:a16="http://schemas.microsoft.com/office/drawing/2014/main" id="{F4061D8E-221A-B11C-BB36-A6EF358F6A61}"/>
                </a:ext>
              </a:extLst>
            </p:cNvPr>
            <p:cNvSpPr/>
            <p:nvPr/>
          </p:nvSpPr>
          <p:spPr>
            <a:xfrm rot="13242199">
              <a:off x="14747452" y="6181856"/>
              <a:ext cx="1721524" cy="3276056"/>
            </a:xfrm>
            <a:prstGeom prst="downArrow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00E7176-AE22-79B3-9E1C-5357DC8EF3F6}"/>
                </a:ext>
              </a:extLst>
            </p:cNvPr>
            <p:cNvSpPr txBox="1"/>
            <p:nvPr/>
          </p:nvSpPr>
          <p:spPr>
            <a:xfrm>
              <a:off x="15328184" y="7434667"/>
              <a:ext cx="458460" cy="8720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5000" b="0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473327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45EDC250-1770-965B-65A2-B6729BE9131D}"/>
              </a:ext>
            </a:extLst>
          </p:cNvPr>
          <p:cNvGrpSpPr/>
          <p:nvPr/>
        </p:nvGrpSpPr>
        <p:grpSpPr>
          <a:xfrm>
            <a:off x="1935412" y="0"/>
            <a:ext cx="8260216" cy="6165442"/>
            <a:chOff x="2927922" y="692558"/>
            <a:chExt cx="16520431" cy="12330884"/>
          </a:xfrm>
        </p:grpSpPr>
        <p:pic>
          <p:nvPicPr>
            <p:cNvPr id="4" name="Picture 3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8D5375EF-B575-F5C0-79BC-90A7D924B8B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292" b="11210"/>
            <a:stretch/>
          </p:blipFill>
          <p:spPr>
            <a:xfrm>
              <a:off x="2927922" y="692558"/>
              <a:ext cx="16520431" cy="12330884"/>
            </a:xfrm>
            <a:prstGeom prst="rect">
              <a:avLst/>
            </a:prstGeom>
          </p:spPr>
        </p:pic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2CFCA9ED-492A-3863-DD48-D160851A50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0853" r="30533" b="32386"/>
            <a:stretch/>
          </p:blipFill>
          <p:spPr>
            <a:xfrm>
              <a:off x="3689307" y="6264496"/>
              <a:ext cx="6064834" cy="5753335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3DD2B4A-7B5C-F803-0F57-E4CF795018E3}"/>
              </a:ext>
            </a:extLst>
          </p:cNvPr>
          <p:cNvGrpSpPr/>
          <p:nvPr/>
        </p:nvGrpSpPr>
        <p:grpSpPr>
          <a:xfrm>
            <a:off x="5190408" y="1463566"/>
            <a:ext cx="3068678" cy="4441743"/>
            <a:chOff x="11316888" y="1463566"/>
            <a:chExt cx="3068678" cy="4441743"/>
          </a:xfrm>
        </p:grpSpPr>
        <p:grpSp>
          <p:nvGrpSpPr>
            <p:cNvPr id="9" name="Group">
              <a:extLst>
                <a:ext uri="{FF2B5EF4-FFF2-40B4-BE49-F238E27FC236}">
                  <a16:creationId xmlns:a16="http://schemas.microsoft.com/office/drawing/2014/main" id="{EDA4E494-4874-9CA7-EA37-7254967FC0F2}"/>
                </a:ext>
              </a:extLst>
            </p:cNvPr>
            <p:cNvGrpSpPr/>
            <p:nvPr/>
          </p:nvGrpSpPr>
          <p:grpSpPr>
            <a:xfrm>
              <a:off x="12693931" y="3250258"/>
              <a:ext cx="1691635" cy="2655051"/>
              <a:chOff x="0" y="0"/>
              <a:chExt cx="3377705" cy="5197508"/>
            </a:xfrm>
          </p:grpSpPr>
          <p:pic>
            <p:nvPicPr>
              <p:cNvPr id="10" name="free-vector-text-file-icon_101919_Text_File_Icon.png" descr="free-vector-text-file-icon_101919_Text_File_Icon.png">
                <a:extLst>
                  <a:ext uri="{FF2B5EF4-FFF2-40B4-BE49-F238E27FC236}">
                    <a16:creationId xmlns:a16="http://schemas.microsoft.com/office/drawing/2014/main" id="{09B0DD0C-A31F-F947-5DB5-29D91C789C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0" y="0"/>
                <a:ext cx="3377706" cy="337770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11" name="Raw">
                <a:extLst>
                  <a:ext uri="{FF2B5EF4-FFF2-40B4-BE49-F238E27FC236}">
                    <a16:creationId xmlns:a16="http://schemas.microsoft.com/office/drawing/2014/main" id="{D1B9E1A0-3B30-8510-B3CC-6E412B108D34}"/>
                  </a:ext>
                </a:extLst>
              </p:cNvPr>
              <p:cNvSpPr/>
              <p:nvPr/>
            </p:nvSpPr>
            <p:spPr>
              <a:xfrm>
                <a:off x="1688853" y="3927508"/>
                <a:ext cx="1270001" cy="1270001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r>
                  <a:rPr sz="3600" dirty="0"/>
                  <a:t>R</a:t>
                </a:r>
                <a:r>
                  <a:rPr lang="en-US" sz="3600" dirty="0"/>
                  <a:t>EADME.md</a:t>
                </a:r>
                <a:endParaRPr sz="3600" dirty="0"/>
              </a:p>
            </p:txBody>
          </p:sp>
        </p:grpSp>
        <p:pic>
          <p:nvPicPr>
            <p:cNvPr id="14" name="Picture 13" descr="A picture containing text, clipart&#10;&#10;Description automatically generated">
              <a:extLst>
                <a:ext uri="{FF2B5EF4-FFF2-40B4-BE49-F238E27FC236}">
                  <a16:creationId xmlns:a16="http://schemas.microsoft.com/office/drawing/2014/main" id="{CBCE0650-AAD1-4BDF-95F8-EDB822FD51D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16888" y="1463566"/>
              <a:ext cx="1377043" cy="1900991"/>
            </a:xfrm>
            <a:prstGeom prst="rect">
              <a:avLst/>
            </a:prstGeom>
          </p:spPr>
        </p:pic>
        <p:cxnSp>
          <p:nvCxnSpPr>
            <p:cNvPr id="18" name="Elbow Connector 17">
              <a:extLst>
                <a:ext uri="{FF2B5EF4-FFF2-40B4-BE49-F238E27FC236}">
                  <a16:creationId xmlns:a16="http://schemas.microsoft.com/office/drawing/2014/main" id="{FD8FCE5C-3037-15A0-383D-E83186FD516A}"/>
                </a:ext>
              </a:extLst>
            </p:cNvPr>
            <p:cNvCxnSpPr>
              <a:cxnSpLocks/>
              <a:stCxn id="14" idx="2"/>
            </p:cNvCxnSpPr>
            <p:nvPr/>
          </p:nvCxnSpPr>
          <p:spPr>
            <a:xfrm rot="16200000" flipH="1">
              <a:off x="11975461" y="3394506"/>
              <a:ext cx="748419" cy="688521"/>
            </a:xfrm>
            <a:prstGeom prst="bentConnector3">
              <a:avLst>
                <a:gd name="adj1" fmla="val 100180"/>
              </a:avLst>
            </a:prstGeom>
            <a:ln w="762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3" name="Picture 12" descr="Shape&#10;&#10;Description automatically generated with low confidence">
            <a:extLst>
              <a:ext uri="{FF2B5EF4-FFF2-40B4-BE49-F238E27FC236}">
                <a16:creationId xmlns:a16="http://schemas.microsoft.com/office/drawing/2014/main" id="{FFC16C5C-C962-7379-1689-4D50CC41A1B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4320" y="7594883"/>
            <a:ext cx="6502400" cy="6502400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B59732DD-C537-89BE-F3D5-99296B366661}"/>
              </a:ext>
            </a:extLst>
          </p:cNvPr>
          <p:cNvGrpSpPr/>
          <p:nvPr/>
        </p:nvGrpSpPr>
        <p:grpSpPr>
          <a:xfrm>
            <a:off x="4980638" y="8448607"/>
            <a:ext cx="1975532" cy="2859474"/>
            <a:chOff x="11316888" y="1463566"/>
            <a:chExt cx="3068678" cy="4441743"/>
          </a:xfrm>
        </p:grpSpPr>
        <p:grpSp>
          <p:nvGrpSpPr>
            <p:cNvPr id="19" name="Group">
              <a:extLst>
                <a:ext uri="{FF2B5EF4-FFF2-40B4-BE49-F238E27FC236}">
                  <a16:creationId xmlns:a16="http://schemas.microsoft.com/office/drawing/2014/main" id="{501DEBD2-AE83-FFA2-63DC-07E9888F1555}"/>
                </a:ext>
              </a:extLst>
            </p:cNvPr>
            <p:cNvGrpSpPr/>
            <p:nvPr/>
          </p:nvGrpSpPr>
          <p:grpSpPr>
            <a:xfrm>
              <a:off x="12693931" y="3250258"/>
              <a:ext cx="1691635" cy="2655051"/>
              <a:chOff x="0" y="0"/>
              <a:chExt cx="3377705" cy="5197508"/>
            </a:xfrm>
          </p:grpSpPr>
          <p:pic>
            <p:nvPicPr>
              <p:cNvPr id="22" name="free-vector-text-file-icon_101919_Text_File_Icon.png" descr="free-vector-text-file-icon_101919_Text_File_Icon.png">
                <a:extLst>
                  <a:ext uri="{FF2B5EF4-FFF2-40B4-BE49-F238E27FC236}">
                    <a16:creationId xmlns:a16="http://schemas.microsoft.com/office/drawing/2014/main" id="{496388D5-F4EE-AC83-9C17-D0BF8E29D9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0" y="0"/>
                <a:ext cx="3377706" cy="337770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23" name="Raw">
                <a:extLst>
                  <a:ext uri="{FF2B5EF4-FFF2-40B4-BE49-F238E27FC236}">
                    <a16:creationId xmlns:a16="http://schemas.microsoft.com/office/drawing/2014/main" id="{30C28E93-7B26-13B9-24BE-31F72E2F900B}"/>
                  </a:ext>
                </a:extLst>
              </p:cNvPr>
              <p:cNvSpPr/>
              <p:nvPr/>
            </p:nvSpPr>
            <p:spPr>
              <a:xfrm>
                <a:off x="1688853" y="3927508"/>
                <a:ext cx="1270001" cy="1270001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r>
                  <a:rPr sz="3600" dirty="0"/>
                  <a:t>R</a:t>
                </a:r>
                <a:r>
                  <a:rPr lang="en-US" sz="3600" dirty="0"/>
                  <a:t>EADME.md</a:t>
                </a:r>
                <a:endParaRPr sz="3600" dirty="0"/>
              </a:p>
            </p:txBody>
          </p:sp>
        </p:grpSp>
        <p:pic>
          <p:nvPicPr>
            <p:cNvPr id="20" name="Picture 19" descr="A picture containing text, clipart&#10;&#10;Description automatically generated">
              <a:extLst>
                <a:ext uri="{FF2B5EF4-FFF2-40B4-BE49-F238E27FC236}">
                  <a16:creationId xmlns:a16="http://schemas.microsoft.com/office/drawing/2014/main" id="{6A8A7ECA-D364-4F61-B0C8-A995908D9A5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16888" y="1463566"/>
              <a:ext cx="1377043" cy="1900991"/>
            </a:xfrm>
            <a:prstGeom prst="rect">
              <a:avLst/>
            </a:prstGeom>
          </p:spPr>
        </p:pic>
        <p:cxnSp>
          <p:nvCxnSpPr>
            <p:cNvPr id="21" name="Elbow Connector 20">
              <a:extLst>
                <a:ext uri="{FF2B5EF4-FFF2-40B4-BE49-F238E27FC236}">
                  <a16:creationId xmlns:a16="http://schemas.microsoft.com/office/drawing/2014/main" id="{F00B7E82-AE6F-7451-1270-512F4F64C7FE}"/>
                </a:ext>
              </a:extLst>
            </p:cNvPr>
            <p:cNvCxnSpPr>
              <a:cxnSpLocks/>
              <a:stCxn id="20" idx="2"/>
            </p:cNvCxnSpPr>
            <p:nvPr/>
          </p:nvCxnSpPr>
          <p:spPr>
            <a:xfrm rot="16200000" flipH="1">
              <a:off x="11975461" y="3394506"/>
              <a:ext cx="748419" cy="688521"/>
            </a:xfrm>
            <a:prstGeom prst="bentConnector3">
              <a:avLst>
                <a:gd name="adj1" fmla="val 100180"/>
              </a:avLst>
            </a:prstGeom>
            <a:ln w="762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6" name="Down Arrow 15">
            <a:extLst>
              <a:ext uri="{FF2B5EF4-FFF2-40B4-BE49-F238E27FC236}">
                <a16:creationId xmlns:a16="http://schemas.microsoft.com/office/drawing/2014/main" id="{F2F55889-A2D1-CA17-B3E5-BED7E670E676}"/>
              </a:ext>
            </a:extLst>
          </p:cNvPr>
          <p:cNvSpPr/>
          <p:nvPr/>
        </p:nvSpPr>
        <p:spPr>
          <a:xfrm>
            <a:off x="5190408" y="6104482"/>
            <a:ext cx="1765762" cy="1972718"/>
          </a:xfrm>
          <a:prstGeom prst="downArrow">
            <a:avLst/>
          </a:prstGeom>
          <a:solidFill>
            <a:schemeClr val="accent1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9B91DA3-2591-4E14-F6D1-58EF26D5DBF9}"/>
              </a:ext>
            </a:extLst>
          </p:cNvPr>
          <p:cNvSpPr/>
          <p:nvPr/>
        </p:nvSpPr>
        <p:spPr>
          <a:xfrm>
            <a:off x="12192000" y="1800318"/>
            <a:ext cx="9448800" cy="2564805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8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Remote Repository (“repo”)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81E3226-05ED-B59D-16DF-088B7DCEEB10}"/>
              </a:ext>
            </a:extLst>
          </p:cNvPr>
          <p:cNvSpPr/>
          <p:nvPr/>
        </p:nvSpPr>
        <p:spPr>
          <a:xfrm>
            <a:off x="12192000" y="6191151"/>
            <a:ext cx="9448800" cy="1333698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8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Cloned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8B80B6B-5614-CB5B-9E0E-A66A953A6C37}"/>
              </a:ext>
            </a:extLst>
          </p:cNvPr>
          <p:cNvSpPr/>
          <p:nvPr/>
        </p:nvSpPr>
        <p:spPr>
          <a:xfrm>
            <a:off x="12192000" y="8871823"/>
            <a:ext cx="9448800" cy="2564805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8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Local Repository (“repo”)</a:t>
            </a:r>
          </a:p>
        </p:txBody>
      </p:sp>
    </p:spTree>
    <p:extLst>
      <p:ext uri="{BB962C8B-B14F-4D97-AF65-F5344CB8AC3E}">
        <p14:creationId xmlns:p14="http://schemas.microsoft.com/office/powerpoint/2010/main" val="36672893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DCBA90E7-CCDC-8449-B00E-3A9CCCCF47E2}"/>
              </a:ext>
            </a:extLst>
          </p:cNvPr>
          <p:cNvGrpSpPr/>
          <p:nvPr/>
        </p:nvGrpSpPr>
        <p:grpSpPr>
          <a:xfrm>
            <a:off x="9754694" y="2679257"/>
            <a:ext cx="4874612" cy="8104350"/>
            <a:chOff x="3017564" y="919217"/>
            <a:chExt cx="2437306" cy="405217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1DFEF3F-F5CC-9448-AFE7-17EA444116F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57822"/>
            <a:stretch/>
          </p:blipFill>
          <p:spPr>
            <a:xfrm>
              <a:off x="3017564" y="919217"/>
              <a:ext cx="2437306" cy="24130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A47A60E-D0E3-7941-ABB0-F1654050865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9181"/>
            <a:stretch/>
          </p:blipFill>
          <p:spPr>
            <a:xfrm>
              <a:off x="3257989" y="3363747"/>
              <a:ext cx="1956455" cy="1607645"/>
            </a:xfrm>
            <a:prstGeom prst="rect">
              <a:avLst/>
            </a:prstGeom>
          </p:spPr>
        </p:pic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FE2E1514-5DE6-6548-931A-8FC0D9C26B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102070" y="2889031"/>
            <a:ext cx="13081092" cy="735811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CB67C5B-F7CD-054F-BB33-585A49341B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65988" y="1170152"/>
            <a:ext cx="9949788" cy="9949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4570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pplication&#10;&#10;Description automatically generated with low confidence">
            <a:extLst>
              <a:ext uri="{FF2B5EF4-FFF2-40B4-BE49-F238E27FC236}">
                <a16:creationId xmlns:a16="http://schemas.microsoft.com/office/drawing/2014/main" id="{06A49D8F-31BF-E3A3-AC0E-F32D6266D7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3700" y="3177776"/>
            <a:ext cx="8356600" cy="7360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1118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0BAD4C80-1E64-EC52-F67E-78AA2CA6A8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2748" y="0"/>
            <a:ext cx="19898504" cy="13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9699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0BAD4C80-1E64-EC52-F67E-78AA2CA6A8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2748" y="0"/>
            <a:ext cx="19898504" cy="13716000"/>
          </a:xfrm>
          <a:prstGeom prst="rect">
            <a:avLst/>
          </a:prstGeom>
        </p:spPr>
      </p:pic>
      <p:sp>
        <p:nvSpPr>
          <p:cNvPr id="3" name="Down Arrow 2">
            <a:extLst>
              <a:ext uri="{FF2B5EF4-FFF2-40B4-BE49-F238E27FC236}">
                <a16:creationId xmlns:a16="http://schemas.microsoft.com/office/drawing/2014/main" id="{835E8C83-1113-256C-2EE5-18CE906910FD}"/>
              </a:ext>
            </a:extLst>
          </p:cNvPr>
          <p:cNvSpPr/>
          <p:nvPr/>
        </p:nvSpPr>
        <p:spPr>
          <a:xfrm rot="8728038">
            <a:off x="7853679" y="1849120"/>
            <a:ext cx="2743200" cy="5613400"/>
          </a:xfrm>
          <a:prstGeom prst="downArrow">
            <a:avLst/>
          </a:prstGeom>
          <a:solidFill>
            <a:srgbClr val="FF0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7750652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BDE450B-AB46-A48B-E390-3BCAAD2500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9" y="2628900"/>
            <a:ext cx="24322803" cy="84582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D977917-CC2A-974A-0A2E-1344BA954AE8}"/>
              </a:ext>
            </a:extLst>
          </p:cNvPr>
          <p:cNvSpPr/>
          <p:nvPr/>
        </p:nvSpPr>
        <p:spPr>
          <a:xfrm>
            <a:off x="31585" y="5273041"/>
            <a:ext cx="9020975" cy="5775959"/>
          </a:xfrm>
          <a:prstGeom prst="rect">
            <a:avLst/>
          </a:prstGeom>
          <a:noFill/>
          <a:ln w="76200" cap="flat">
            <a:solidFill>
              <a:srgbClr val="FF00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9026114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078A5C0-91C5-8316-25A5-EB7636BF90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9" y="2628900"/>
            <a:ext cx="24322803" cy="8458200"/>
          </a:xfrm>
          <a:prstGeom prst="rect">
            <a:avLst/>
          </a:prstGeom>
        </p:spPr>
      </p:pic>
      <p:sp>
        <p:nvSpPr>
          <p:cNvPr id="4" name="Down Arrow 3">
            <a:extLst>
              <a:ext uri="{FF2B5EF4-FFF2-40B4-BE49-F238E27FC236}">
                <a16:creationId xmlns:a16="http://schemas.microsoft.com/office/drawing/2014/main" id="{D044AF79-A0A2-012C-A436-4D6AD3E16A18}"/>
              </a:ext>
            </a:extLst>
          </p:cNvPr>
          <p:cNvSpPr/>
          <p:nvPr/>
        </p:nvSpPr>
        <p:spPr>
          <a:xfrm rot="8728038">
            <a:off x="12984480" y="4363720"/>
            <a:ext cx="2743200" cy="5613400"/>
          </a:xfrm>
          <a:prstGeom prst="downArrow">
            <a:avLst/>
          </a:prstGeom>
          <a:solidFill>
            <a:srgbClr val="FF0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9647154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A26877E-F458-8FBF-8678-3A5502263B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5" y="3175000"/>
            <a:ext cx="24366991" cy="7366000"/>
          </a:xfrm>
          <a:prstGeom prst="rect">
            <a:avLst/>
          </a:prstGeom>
        </p:spPr>
      </p:pic>
      <p:sp>
        <p:nvSpPr>
          <p:cNvPr id="5" name="Down Arrow 4">
            <a:extLst>
              <a:ext uri="{FF2B5EF4-FFF2-40B4-BE49-F238E27FC236}">
                <a16:creationId xmlns:a16="http://schemas.microsoft.com/office/drawing/2014/main" id="{90F230D8-53BA-11D5-88FD-FA9BEDDEA352}"/>
              </a:ext>
            </a:extLst>
          </p:cNvPr>
          <p:cNvSpPr/>
          <p:nvPr/>
        </p:nvSpPr>
        <p:spPr>
          <a:xfrm rot="17165364">
            <a:off x="12628880" y="368300"/>
            <a:ext cx="2743200" cy="5613400"/>
          </a:xfrm>
          <a:prstGeom prst="downArrow">
            <a:avLst/>
          </a:prstGeom>
          <a:solidFill>
            <a:srgbClr val="FF0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7499454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C7E59EF-64DE-0441-0E1C-2EB444C163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8723" y="0"/>
            <a:ext cx="19026554" cy="13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8056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29B469E-4244-B3D7-0D57-175FFB7B79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2400" y="-2822"/>
            <a:ext cx="18999200" cy="13721644"/>
          </a:xfrm>
          <a:prstGeom prst="rect">
            <a:avLst/>
          </a:prstGeom>
        </p:spPr>
      </p:pic>
      <p:sp>
        <p:nvSpPr>
          <p:cNvPr id="5" name="Down Arrow 4">
            <a:extLst>
              <a:ext uri="{FF2B5EF4-FFF2-40B4-BE49-F238E27FC236}">
                <a16:creationId xmlns:a16="http://schemas.microsoft.com/office/drawing/2014/main" id="{A37C4BCA-229C-0BD3-0F27-348B3E600DD9}"/>
              </a:ext>
            </a:extLst>
          </p:cNvPr>
          <p:cNvSpPr/>
          <p:nvPr/>
        </p:nvSpPr>
        <p:spPr>
          <a:xfrm rot="7496413">
            <a:off x="15524479" y="3721100"/>
            <a:ext cx="2743200" cy="5613400"/>
          </a:xfrm>
          <a:prstGeom prst="downArrow">
            <a:avLst/>
          </a:prstGeom>
          <a:solidFill>
            <a:srgbClr val="FF0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251845176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687C296-F311-008E-B764-7DAFEF9781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2" y="3721100"/>
            <a:ext cx="24364916" cy="627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33745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2ACAD3D-8BFA-F639-412B-C8189BACF4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22" y="4965700"/>
            <a:ext cx="24389644" cy="378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1664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9F92D86F-792D-754B-B33B-ED9F2F9998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0011" y="-37137"/>
            <a:ext cx="14365188" cy="13753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765490"/>
      </p:ext>
    </p:extLst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B08A838-A2F3-BC24-C83D-CF8E0537A4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5" y="4953000"/>
            <a:ext cx="24288750" cy="3810000"/>
          </a:xfrm>
          <a:prstGeom prst="rect">
            <a:avLst/>
          </a:prstGeom>
        </p:spPr>
      </p:pic>
      <p:sp>
        <p:nvSpPr>
          <p:cNvPr id="5" name="Down Arrow 4">
            <a:extLst>
              <a:ext uri="{FF2B5EF4-FFF2-40B4-BE49-F238E27FC236}">
                <a16:creationId xmlns:a16="http://schemas.microsoft.com/office/drawing/2014/main" id="{6F40BA94-29D7-D4F4-1910-5B4B8570AF76}"/>
              </a:ext>
            </a:extLst>
          </p:cNvPr>
          <p:cNvSpPr/>
          <p:nvPr/>
        </p:nvSpPr>
        <p:spPr>
          <a:xfrm rot="7496413">
            <a:off x="4272279" y="7429500"/>
            <a:ext cx="2743200" cy="5613400"/>
          </a:xfrm>
          <a:prstGeom prst="downArrow">
            <a:avLst/>
          </a:prstGeom>
          <a:solidFill>
            <a:srgbClr val="FF0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47460320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6997C85-6166-B3A9-DE1F-3FEA9F8451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2748" y="0"/>
            <a:ext cx="19898504" cy="13716000"/>
          </a:xfrm>
          <a:prstGeom prst="rect">
            <a:avLst/>
          </a:prstGeom>
        </p:spPr>
      </p:pic>
      <p:sp>
        <p:nvSpPr>
          <p:cNvPr id="4" name="Down Arrow 3">
            <a:extLst>
              <a:ext uri="{FF2B5EF4-FFF2-40B4-BE49-F238E27FC236}">
                <a16:creationId xmlns:a16="http://schemas.microsoft.com/office/drawing/2014/main" id="{A17E59E7-6769-D7CB-05B7-B45961EF5888}"/>
              </a:ext>
            </a:extLst>
          </p:cNvPr>
          <p:cNvSpPr/>
          <p:nvPr/>
        </p:nvSpPr>
        <p:spPr>
          <a:xfrm rot="7496413">
            <a:off x="10596879" y="876300"/>
            <a:ext cx="2743200" cy="5613400"/>
          </a:xfrm>
          <a:prstGeom prst="downArrow">
            <a:avLst/>
          </a:prstGeom>
          <a:solidFill>
            <a:srgbClr val="FF0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5" name="Down Arrow 4">
            <a:extLst>
              <a:ext uri="{FF2B5EF4-FFF2-40B4-BE49-F238E27FC236}">
                <a16:creationId xmlns:a16="http://schemas.microsoft.com/office/drawing/2014/main" id="{D83FE443-8AC4-FD27-D953-4565BA676BBC}"/>
              </a:ext>
            </a:extLst>
          </p:cNvPr>
          <p:cNvSpPr/>
          <p:nvPr/>
        </p:nvSpPr>
        <p:spPr>
          <a:xfrm rot="7496413">
            <a:off x="19926064" y="2451101"/>
            <a:ext cx="2743200" cy="5613400"/>
          </a:xfrm>
          <a:prstGeom prst="downArrow">
            <a:avLst/>
          </a:prstGeom>
          <a:solidFill>
            <a:srgbClr val="FF0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68225485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6997C85-6166-B3A9-DE1F-3FEA9F84514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977" t="3200" r="3164" b="54631"/>
          <a:stretch/>
        </p:blipFill>
        <p:spPr>
          <a:xfrm>
            <a:off x="6667738" y="127934"/>
            <a:ext cx="11048525" cy="13460132"/>
          </a:xfrm>
          <a:prstGeom prst="rect">
            <a:avLst/>
          </a:prstGeom>
        </p:spPr>
      </p:pic>
      <p:sp>
        <p:nvSpPr>
          <p:cNvPr id="5" name="Down Arrow 4">
            <a:extLst>
              <a:ext uri="{FF2B5EF4-FFF2-40B4-BE49-F238E27FC236}">
                <a16:creationId xmlns:a16="http://schemas.microsoft.com/office/drawing/2014/main" id="{D83FE443-8AC4-FD27-D953-4565BA676BBC}"/>
              </a:ext>
            </a:extLst>
          </p:cNvPr>
          <p:cNvSpPr/>
          <p:nvPr/>
        </p:nvSpPr>
        <p:spPr>
          <a:xfrm rot="7496413">
            <a:off x="18325864" y="4051300"/>
            <a:ext cx="2743200" cy="5613400"/>
          </a:xfrm>
          <a:prstGeom prst="downArrow">
            <a:avLst/>
          </a:prstGeom>
          <a:solidFill>
            <a:srgbClr val="FF0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37133821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F8C2FF-CC94-49A6-27E7-1F97970125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2748" y="0"/>
            <a:ext cx="19898504" cy="13716000"/>
          </a:xfrm>
          <a:prstGeom prst="rect">
            <a:avLst/>
          </a:prstGeom>
        </p:spPr>
      </p:pic>
      <p:sp>
        <p:nvSpPr>
          <p:cNvPr id="4" name="Down Arrow 3">
            <a:extLst>
              <a:ext uri="{FF2B5EF4-FFF2-40B4-BE49-F238E27FC236}">
                <a16:creationId xmlns:a16="http://schemas.microsoft.com/office/drawing/2014/main" id="{52360B1C-04E2-97FA-02D6-BCD7B421A50D}"/>
              </a:ext>
            </a:extLst>
          </p:cNvPr>
          <p:cNvSpPr/>
          <p:nvPr/>
        </p:nvSpPr>
        <p:spPr>
          <a:xfrm rot="13787804">
            <a:off x="13474463" y="6413502"/>
            <a:ext cx="2743200" cy="5613400"/>
          </a:xfrm>
          <a:prstGeom prst="downArrow">
            <a:avLst/>
          </a:prstGeom>
          <a:solidFill>
            <a:srgbClr val="FF0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8641236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219066E-3BC9-974D-8E8A-1F52B33D87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-21771"/>
            <a:ext cx="8686800" cy="13759543"/>
          </a:xfrm>
          <a:prstGeom prst="rect">
            <a:avLst/>
          </a:prstGeom>
        </p:spPr>
      </p:pic>
      <p:sp>
        <p:nvSpPr>
          <p:cNvPr id="5" name="Down Arrow 4">
            <a:extLst>
              <a:ext uri="{FF2B5EF4-FFF2-40B4-BE49-F238E27FC236}">
                <a16:creationId xmlns:a16="http://schemas.microsoft.com/office/drawing/2014/main" id="{821300A0-3DEA-7481-120E-E7289EB84E8E}"/>
              </a:ext>
            </a:extLst>
          </p:cNvPr>
          <p:cNvSpPr/>
          <p:nvPr/>
        </p:nvSpPr>
        <p:spPr>
          <a:xfrm rot="16200000">
            <a:off x="5721034" y="5657530"/>
            <a:ext cx="1721524" cy="3276056"/>
          </a:xfrm>
          <a:prstGeom prst="downArrow">
            <a:avLst/>
          </a:prstGeom>
          <a:solidFill>
            <a:srgbClr val="FF0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A45965-E559-7E25-21C8-52894EC9449B}"/>
              </a:ext>
            </a:extLst>
          </p:cNvPr>
          <p:cNvSpPr txBox="1"/>
          <p:nvPr/>
        </p:nvSpPr>
        <p:spPr>
          <a:xfrm>
            <a:off x="6123336" y="6859541"/>
            <a:ext cx="458460" cy="8720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5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1</a:t>
            </a:r>
          </a:p>
        </p:txBody>
      </p:sp>
      <p:sp>
        <p:nvSpPr>
          <p:cNvPr id="8" name="Down Arrow 7">
            <a:extLst>
              <a:ext uri="{FF2B5EF4-FFF2-40B4-BE49-F238E27FC236}">
                <a16:creationId xmlns:a16="http://schemas.microsoft.com/office/drawing/2014/main" id="{5A5D817A-77CC-13FC-D1CF-3F4D543FEF48}"/>
              </a:ext>
            </a:extLst>
          </p:cNvPr>
          <p:cNvSpPr/>
          <p:nvPr/>
        </p:nvSpPr>
        <p:spPr>
          <a:xfrm rot="5400000">
            <a:off x="16754052" y="6954309"/>
            <a:ext cx="1721524" cy="3276056"/>
          </a:xfrm>
          <a:prstGeom prst="downArrow">
            <a:avLst/>
          </a:prstGeom>
          <a:solidFill>
            <a:srgbClr val="FF0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744053-102F-0BC9-2F73-7678E34124F1}"/>
              </a:ext>
            </a:extLst>
          </p:cNvPr>
          <p:cNvSpPr txBox="1"/>
          <p:nvPr/>
        </p:nvSpPr>
        <p:spPr>
          <a:xfrm>
            <a:off x="17233184" y="8156320"/>
            <a:ext cx="458460" cy="8720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chemeClr val="bg1"/>
                </a:solidFill>
              </a:rPr>
              <a:t>2</a:t>
            </a:r>
            <a:endParaRPr kumimoji="0" lang="en-US" sz="50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B386341-775A-5793-BCA7-F78D2AAE0DA8}"/>
              </a:ext>
            </a:extLst>
          </p:cNvPr>
          <p:cNvGrpSpPr/>
          <p:nvPr/>
        </p:nvGrpSpPr>
        <p:grpSpPr>
          <a:xfrm rot="3419607">
            <a:off x="5491805" y="10910357"/>
            <a:ext cx="1721524" cy="3276056"/>
            <a:chOff x="14747452" y="6181856"/>
            <a:chExt cx="1721524" cy="3276056"/>
          </a:xfrm>
        </p:grpSpPr>
        <p:sp>
          <p:nvSpPr>
            <p:cNvPr id="11" name="Down Arrow 10">
              <a:extLst>
                <a:ext uri="{FF2B5EF4-FFF2-40B4-BE49-F238E27FC236}">
                  <a16:creationId xmlns:a16="http://schemas.microsoft.com/office/drawing/2014/main" id="{50B07179-1A39-C6A2-5198-122BCFF459A4}"/>
                </a:ext>
              </a:extLst>
            </p:cNvPr>
            <p:cNvSpPr/>
            <p:nvPr/>
          </p:nvSpPr>
          <p:spPr>
            <a:xfrm rot="13242199">
              <a:off x="14747452" y="6181856"/>
              <a:ext cx="1721524" cy="3276056"/>
            </a:xfrm>
            <a:prstGeom prst="downArrow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1496E60-EA59-D02B-8694-D21E1E8A18B4}"/>
                </a:ext>
              </a:extLst>
            </p:cNvPr>
            <p:cNvSpPr txBox="1"/>
            <p:nvPr/>
          </p:nvSpPr>
          <p:spPr>
            <a:xfrm rot="18180393">
              <a:off x="15328184" y="7434667"/>
              <a:ext cx="458460" cy="8720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5000" b="0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3228880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D588C7A-0A90-C1F9-44B6-328EB0893F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2748" y="0"/>
            <a:ext cx="19898504" cy="13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8354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87CC4F-CA7D-02B9-63C9-633D3084D2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00" y="0"/>
            <a:ext cx="15697200" cy="13725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95696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AAA2B1E-3AA5-68F4-30E8-67F2F3A4ACAC}"/>
              </a:ext>
            </a:extLst>
          </p:cNvPr>
          <p:cNvSpPr txBox="1"/>
          <p:nvPr/>
        </p:nvSpPr>
        <p:spPr>
          <a:xfrm>
            <a:off x="240337" y="12721183"/>
            <a:ext cx="1348126" cy="8720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Past</a:t>
            </a:r>
            <a:endParaRPr kumimoji="0" lang="en-US" sz="5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7C0764-5B34-515B-7F63-1F7B38F22D5B}"/>
              </a:ext>
            </a:extLst>
          </p:cNvPr>
          <p:cNvSpPr txBox="1"/>
          <p:nvPr/>
        </p:nvSpPr>
        <p:spPr>
          <a:xfrm>
            <a:off x="21647271" y="12721183"/>
            <a:ext cx="2273059" cy="8720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Present</a:t>
            </a:r>
            <a:endParaRPr kumimoji="0" lang="en-US" sz="5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0EF047F-0921-4695-4FB3-16FC0A9B1441}"/>
              </a:ext>
            </a:extLst>
          </p:cNvPr>
          <p:cNvCxnSpPr>
            <a:stCxn id="4" idx="3"/>
          </p:cNvCxnSpPr>
          <p:nvPr/>
        </p:nvCxnSpPr>
        <p:spPr>
          <a:xfrm>
            <a:off x="1588463" y="13157200"/>
            <a:ext cx="20058808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F01EFA95-17D3-2E61-F55E-03C9E7598D05}"/>
              </a:ext>
            </a:extLst>
          </p:cNvPr>
          <p:cNvGrpSpPr/>
          <p:nvPr/>
        </p:nvGrpSpPr>
        <p:grpSpPr>
          <a:xfrm>
            <a:off x="1016000" y="2095500"/>
            <a:ext cx="9525000" cy="9525000"/>
            <a:chOff x="1016000" y="2095500"/>
            <a:chExt cx="9525000" cy="9525000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FE86ACBE-44FB-F37C-CDE9-9D175C16A300}"/>
                </a:ext>
              </a:extLst>
            </p:cNvPr>
            <p:cNvSpPr/>
            <p:nvPr/>
          </p:nvSpPr>
          <p:spPr>
            <a:xfrm>
              <a:off x="1016000" y="2095500"/>
              <a:ext cx="9525000" cy="9525000"/>
            </a:xfrm>
            <a:prstGeom prst="ellipse">
              <a:avLst/>
            </a:prstGeom>
            <a:ln w="762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8CCE709-2654-73F1-B4AB-63472EF90E6C}"/>
                </a:ext>
              </a:extLst>
            </p:cNvPr>
            <p:cNvSpPr txBox="1"/>
            <p:nvPr/>
          </p:nvSpPr>
          <p:spPr>
            <a:xfrm>
              <a:off x="4623537" y="2138758"/>
              <a:ext cx="2309926" cy="94384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50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rPr>
                <a:t>Commit</a:t>
              </a:r>
            </a:p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dirty="0"/>
                <a:t>277451</a:t>
              </a:r>
              <a:endParaRPr kumimoji="0" lang="en-US" sz="5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81BAE4E4-2912-4B9A-DB05-F42F3BCC01DF}"/>
              </a:ext>
            </a:extLst>
          </p:cNvPr>
          <p:cNvGrpSpPr/>
          <p:nvPr/>
        </p:nvGrpSpPr>
        <p:grpSpPr>
          <a:xfrm>
            <a:off x="13843002" y="2095500"/>
            <a:ext cx="9525000" cy="9525000"/>
            <a:chOff x="1016000" y="2095500"/>
            <a:chExt cx="9525000" cy="9525000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314C962-D821-6DF8-794C-AD1BEE671794}"/>
                </a:ext>
              </a:extLst>
            </p:cNvPr>
            <p:cNvSpPr/>
            <p:nvPr/>
          </p:nvSpPr>
          <p:spPr>
            <a:xfrm>
              <a:off x="1016000" y="2095500"/>
              <a:ext cx="9525000" cy="9525000"/>
            </a:xfrm>
            <a:prstGeom prst="ellipse">
              <a:avLst/>
            </a:prstGeom>
            <a:ln w="762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C0429D1-3AFD-523E-9F8C-DD90218B7A79}"/>
                </a:ext>
              </a:extLst>
            </p:cNvPr>
            <p:cNvSpPr txBox="1"/>
            <p:nvPr/>
          </p:nvSpPr>
          <p:spPr>
            <a:xfrm>
              <a:off x="4623536" y="6037262"/>
              <a:ext cx="2309927" cy="16414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50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rPr>
                <a:t>Commit</a:t>
              </a:r>
            </a:p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dirty="0"/>
                <a:t>4a394b</a:t>
              </a:r>
              <a:endParaRPr kumimoji="0" lang="en-US" sz="5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</p:grp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564782D-E93A-1E30-0455-0AD558BA1DBD}"/>
              </a:ext>
            </a:extLst>
          </p:cNvPr>
          <p:cNvCxnSpPr>
            <a:cxnSpLocks/>
            <a:stCxn id="3" idx="6"/>
            <a:endCxn id="11" idx="2"/>
          </p:cNvCxnSpPr>
          <p:nvPr/>
        </p:nvCxnSpPr>
        <p:spPr>
          <a:xfrm>
            <a:off x="10541000" y="6858000"/>
            <a:ext cx="3302002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D3FD251-351B-69CB-61AC-D15866EEF1ED}"/>
              </a:ext>
            </a:extLst>
          </p:cNvPr>
          <p:cNvSpPr txBox="1"/>
          <p:nvPr/>
        </p:nvSpPr>
        <p:spPr>
          <a:xfrm>
            <a:off x="17806404" y="569441"/>
            <a:ext cx="1598194" cy="8720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Child</a:t>
            </a:r>
            <a:endParaRPr kumimoji="0" lang="en-US" sz="5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41F45E9-B2D3-74C6-1A89-AE413F42D033}"/>
              </a:ext>
            </a:extLst>
          </p:cNvPr>
          <p:cNvSpPr txBox="1"/>
          <p:nvPr/>
        </p:nvSpPr>
        <p:spPr>
          <a:xfrm>
            <a:off x="4802272" y="569441"/>
            <a:ext cx="1952458" cy="8720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Parent</a:t>
            </a:r>
            <a:endParaRPr kumimoji="0" lang="en-US" sz="5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65029117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hape&#10;&#10;Description automatically generated with low confidence">
            <a:extLst>
              <a:ext uri="{FF2B5EF4-FFF2-40B4-BE49-F238E27FC236}">
                <a16:creationId xmlns:a16="http://schemas.microsoft.com/office/drawing/2014/main" id="{ECE9C523-E086-5FDF-C5E3-DFEBAB2ADE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5900" y="-1308100"/>
            <a:ext cx="16332200" cy="163322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AAA2B1E-3AA5-68F4-30E8-67F2F3A4ACAC}"/>
              </a:ext>
            </a:extLst>
          </p:cNvPr>
          <p:cNvSpPr txBox="1"/>
          <p:nvPr/>
        </p:nvSpPr>
        <p:spPr>
          <a:xfrm>
            <a:off x="5066337" y="7082383"/>
            <a:ext cx="1348126" cy="8720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Past</a:t>
            </a:r>
            <a:endParaRPr kumimoji="0" lang="en-US" sz="5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7C0764-5B34-515B-7F63-1F7B38F22D5B}"/>
              </a:ext>
            </a:extLst>
          </p:cNvPr>
          <p:cNvSpPr txBox="1"/>
          <p:nvPr/>
        </p:nvSpPr>
        <p:spPr>
          <a:xfrm>
            <a:off x="17044604" y="7082383"/>
            <a:ext cx="2273059" cy="8720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Present</a:t>
            </a:r>
            <a:endParaRPr kumimoji="0" lang="en-US" sz="5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0EF047F-0921-4695-4FB3-16FC0A9B1441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6414463" y="7518400"/>
            <a:ext cx="1041854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0EEF981-1144-CE3B-773A-3DFDAD40F095}"/>
              </a:ext>
            </a:extLst>
          </p:cNvPr>
          <p:cNvGrpSpPr/>
          <p:nvPr/>
        </p:nvGrpSpPr>
        <p:grpSpPr>
          <a:xfrm>
            <a:off x="7319444" y="2941161"/>
            <a:ext cx="3126306" cy="3126306"/>
            <a:chOff x="7414693" y="1877493"/>
            <a:chExt cx="3126306" cy="3126306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FE86ACBE-44FB-F37C-CDE9-9D175C16A300}"/>
                </a:ext>
              </a:extLst>
            </p:cNvPr>
            <p:cNvSpPr/>
            <p:nvPr/>
          </p:nvSpPr>
          <p:spPr>
            <a:xfrm>
              <a:off x="7414693" y="1877493"/>
              <a:ext cx="3126306" cy="3126306"/>
            </a:xfrm>
            <a:prstGeom prst="ellipse">
              <a:avLst/>
            </a:prstGeom>
            <a:ln w="762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8CCE709-2654-73F1-B4AB-63472EF90E6C}"/>
                </a:ext>
              </a:extLst>
            </p:cNvPr>
            <p:cNvSpPr txBox="1"/>
            <p:nvPr/>
          </p:nvSpPr>
          <p:spPr>
            <a:xfrm>
              <a:off x="7817591" y="2619908"/>
              <a:ext cx="2309926" cy="16414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50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rPr>
                <a:t>Commit</a:t>
              </a:r>
            </a:p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dirty="0"/>
                <a:t>277451</a:t>
              </a:r>
              <a:endParaRPr kumimoji="0" lang="en-US" sz="5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</p:grp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564782D-E93A-1E30-0455-0AD558BA1DBD}"/>
              </a:ext>
            </a:extLst>
          </p:cNvPr>
          <p:cNvCxnSpPr>
            <a:cxnSpLocks/>
          </p:cNvCxnSpPr>
          <p:nvPr/>
        </p:nvCxnSpPr>
        <p:spPr>
          <a:xfrm>
            <a:off x="10445750" y="4504313"/>
            <a:ext cx="328295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D3FD251-351B-69CB-61AC-D15866EEF1ED}"/>
              </a:ext>
            </a:extLst>
          </p:cNvPr>
          <p:cNvSpPr txBox="1"/>
          <p:nvPr/>
        </p:nvSpPr>
        <p:spPr>
          <a:xfrm>
            <a:off x="14498057" y="2012001"/>
            <a:ext cx="1598194" cy="8720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Child</a:t>
            </a:r>
            <a:endParaRPr kumimoji="0" lang="en-US" sz="5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41F45E9-B2D3-74C6-1A89-AE413F42D033}"/>
              </a:ext>
            </a:extLst>
          </p:cNvPr>
          <p:cNvSpPr txBox="1"/>
          <p:nvPr/>
        </p:nvSpPr>
        <p:spPr>
          <a:xfrm>
            <a:off x="7901076" y="2012001"/>
            <a:ext cx="1952458" cy="8720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Parent</a:t>
            </a:r>
            <a:endParaRPr kumimoji="0" lang="en-US" sz="5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16CEBC9-F9D7-ED28-AC20-1987FD661A3D}"/>
              </a:ext>
            </a:extLst>
          </p:cNvPr>
          <p:cNvGrpSpPr/>
          <p:nvPr/>
        </p:nvGrpSpPr>
        <p:grpSpPr>
          <a:xfrm>
            <a:off x="13739293" y="2941162"/>
            <a:ext cx="3126306" cy="3126306"/>
            <a:chOff x="7414693" y="6112944"/>
            <a:chExt cx="3126306" cy="3126306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99F8C7EF-9F7F-FCEA-68D9-0B9970785CDF}"/>
                </a:ext>
              </a:extLst>
            </p:cNvPr>
            <p:cNvSpPr/>
            <p:nvPr/>
          </p:nvSpPr>
          <p:spPr>
            <a:xfrm>
              <a:off x="7414693" y="6112944"/>
              <a:ext cx="3126306" cy="3126306"/>
            </a:xfrm>
            <a:prstGeom prst="ellipse">
              <a:avLst/>
            </a:prstGeom>
            <a:ln w="762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01AC460-0F77-FA93-B0A4-4A3419F90CB7}"/>
                </a:ext>
              </a:extLst>
            </p:cNvPr>
            <p:cNvSpPr txBox="1"/>
            <p:nvPr/>
          </p:nvSpPr>
          <p:spPr>
            <a:xfrm>
              <a:off x="7817591" y="6855359"/>
              <a:ext cx="2309926" cy="16414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50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rPr>
                <a:t>Commit</a:t>
              </a:r>
            </a:p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dirty="0"/>
                <a:t>4a394b</a:t>
              </a:r>
              <a:endParaRPr kumimoji="0" lang="en-US" sz="5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0613919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5B848AB-15E7-266A-5707-55466DC48E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618" y="3568700"/>
            <a:ext cx="24401236" cy="6578600"/>
          </a:xfrm>
          <a:prstGeom prst="rect">
            <a:avLst/>
          </a:prstGeom>
        </p:spPr>
      </p:pic>
      <p:sp>
        <p:nvSpPr>
          <p:cNvPr id="4" name="Down Arrow 3">
            <a:extLst>
              <a:ext uri="{FF2B5EF4-FFF2-40B4-BE49-F238E27FC236}">
                <a16:creationId xmlns:a16="http://schemas.microsoft.com/office/drawing/2014/main" id="{6A23510E-F3F4-F931-8C6C-AFD29AE15FA7}"/>
              </a:ext>
            </a:extLst>
          </p:cNvPr>
          <p:cNvSpPr/>
          <p:nvPr/>
        </p:nvSpPr>
        <p:spPr>
          <a:xfrm rot="7476541">
            <a:off x="7327663" y="6134102"/>
            <a:ext cx="2743200" cy="5613400"/>
          </a:xfrm>
          <a:prstGeom prst="downArrow">
            <a:avLst/>
          </a:prstGeom>
          <a:solidFill>
            <a:srgbClr val="FF0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5" name="Down Arrow 4">
            <a:extLst>
              <a:ext uri="{FF2B5EF4-FFF2-40B4-BE49-F238E27FC236}">
                <a16:creationId xmlns:a16="http://schemas.microsoft.com/office/drawing/2014/main" id="{03D39525-917F-184E-45A8-7A1F6DFE5D03}"/>
              </a:ext>
            </a:extLst>
          </p:cNvPr>
          <p:cNvSpPr/>
          <p:nvPr/>
        </p:nvSpPr>
        <p:spPr>
          <a:xfrm rot="18179658">
            <a:off x="3441462" y="165102"/>
            <a:ext cx="2743200" cy="5613400"/>
          </a:xfrm>
          <a:prstGeom prst="downArrow">
            <a:avLst/>
          </a:prstGeom>
          <a:solidFill>
            <a:srgbClr val="FF0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3541366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3C285793-2426-0145-805E-05B0D6E25B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39" y="809897"/>
            <a:ext cx="24351923" cy="12096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233106"/>
      </p:ext>
    </p:extLst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F2789D5-106B-18C1-DD59-F1AB89174F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75" y="5041900"/>
            <a:ext cx="24273251" cy="363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71610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1BDFE612-335C-3A49-CFC3-E0F2F3950D71}"/>
              </a:ext>
            </a:extLst>
          </p:cNvPr>
          <p:cNvGrpSpPr/>
          <p:nvPr/>
        </p:nvGrpSpPr>
        <p:grpSpPr>
          <a:xfrm>
            <a:off x="3470294" y="0"/>
            <a:ext cx="8260216" cy="6165442"/>
            <a:chOff x="3470294" y="0"/>
            <a:chExt cx="8260216" cy="6165442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45EDC250-1770-965B-65A2-B6729BE9131D}"/>
                </a:ext>
              </a:extLst>
            </p:cNvPr>
            <p:cNvGrpSpPr/>
            <p:nvPr/>
          </p:nvGrpSpPr>
          <p:grpSpPr>
            <a:xfrm>
              <a:off x="3470294" y="0"/>
              <a:ext cx="8260216" cy="6165442"/>
              <a:chOff x="2927922" y="692558"/>
              <a:chExt cx="16520431" cy="12330884"/>
            </a:xfrm>
          </p:grpSpPr>
          <p:pic>
            <p:nvPicPr>
              <p:cNvPr id="4" name="Picture 3" descr="Shape&#10;&#10;Description automatically generated with low confidence">
                <a:extLst>
                  <a:ext uri="{FF2B5EF4-FFF2-40B4-BE49-F238E27FC236}">
                    <a16:creationId xmlns:a16="http://schemas.microsoft.com/office/drawing/2014/main" id="{8D5375EF-B575-F5C0-79BC-90A7D924B8B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1292" b="11210"/>
              <a:stretch/>
            </p:blipFill>
            <p:spPr>
              <a:xfrm>
                <a:off x="2927922" y="692558"/>
                <a:ext cx="16520431" cy="12330884"/>
              </a:xfrm>
              <a:prstGeom prst="rect">
                <a:avLst/>
              </a:prstGeom>
            </p:spPr>
          </p:pic>
          <p:pic>
            <p:nvPicPr>
              <p:cNvPr id="2" name="Picture 1">
                <a:extLst>
                  <a:ext uri="{FF2B5EF4-FFF2-40B4-BE49-F238E27FC236}">
                    <a16:creationId xmlns:a16="http://schemas.microsoft.com/office/drawing/2014/main" id="{2CFCA9ED-492A-3863-DD48-D160851A505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30853" r="30533" b="32386"/>
              <a:stretch/>
            </p:blipFill>
            <p:spPr>
              <a:xfrm>
                <a:off x="3689307" y="6264496"/>
                <a:ext cx="6064834" cy="5753335"/>
              </a:xfrm>
              <a:prstGeom prst="rect">
                <a:avLst/>
              </a:prstGeom>
            </p:spPr>
          </p:pic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3DD2B4A-7B5C-F803-0F57-E4CF795018E3}"/>
                </a:ext>
              </a:extLst>
            </p:cNvPr>
            <p:cNvGrpSpPr/>
            <p:nvPr/>
          </p:nvGrpSpPr>
          <p:grpSpPr>
            <a:xfrm>
              <a:off x="6725290" y="1463566"/>
              <a:ext cx="3068678" cy="4441743"/>
              <a:chOff x="11316888" y="1463566"/>
              <a:chExt cx="3068678" cy="4441743"/>
            </a:xfrm>
          </p:grpSpPr>
          <p:grpSp>
            <p:nvGrpSpPr>
              <p:cNvPr id="9" name="Group">
                <a:extLst>
                  <a:ext uri="{FF2B5EF4-FFF2-40B4-BE49-F238E27FC236}">
                    <a16:creationId xmlns:a16="http://schemas.microsoft.com/office/drawing/2014/main" id="{EDA4E494-4874-9CA7-EA37-7254967FC0F2}"/>
                  </a:ext>
                </a:extLst>
              </p:cNvPr>
              <p:cNvGrpSpPr/>
              <p:nvPr/>
            </p:nvGrpSpPr>
            <p:grpSpPr>
              <a:xfrm>
                <a:off x="12693931" y="3250258"/>
                <a:ext cx="1691635" cy="2655051"/>
                <a:chOff x="0" y="0"/>
                <a:chExt cx="3377705" cy="5197508"/>
              </a:xfrm>
            </p:grpSpPr>
            <p:pic>
              <p:nvPicPr>
                <p:cNvPr id="10" name="free-vector-text-file-icon_101919_Text_File_Icon.png" descr="free-vector-text-file-icon_101919_Text_File_Icon.png">
                  <a:extLst>
                    <a:ext uri="{FF2B5EF4-FFF2-40B4-BE49-F238E27FC236}">
                      <a16:creationId xmlns:a16="http://schemas.microsoft.com/office/drawing/2014/main" id="{09B0DD0C-A31F-F947-5DB5-29D91C789C8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0" y="0"/>
                  <a:ext cx="3377706" cy="337770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sp>
              <p:nvSpPr>
                <p:cNvPr id="11" name="Raw">
                  <a:extLst>
                    <a:ext uri="{FF2B5EF4-FFF2-40B4-BE49-F238E27FC236}">
                      <a16:creationId xmlns:a16="http://schemas.microsoft.com/office/drawing/2014/main" id="{D1B9E1A0-3B30-8510-B3CC-6E412B108D34}"/>
                    </a:ext>
                  </a:extLst>
                </p:cNvPr>
                <p:cNvSpPr/>
                <p:nvPr/>
              </p:nvSpPr>
              <p:spPr>
                <a:xfrm>
                  <a:off x="1688853" y="3927508"/>
                  <a:ext cx="1270001" cy="1270001"/>
                </a:xfrm>
                <a:prstGeom prst="line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none" lIns="50800" tIns="50800" rIns="50800" bIns="50800" numCol="1" anchor="ctr">
                  <a:spAutoFit/>
                </a:bodyPr>
                <a:lstStyle/>
                <a:p>
                  <a:r>
                    <a:rPr sz="3600" dirty="0"/>
                    <a:t>R</a:t>
                  </a:r>
                  <a:r>
                    <a:rPr lang="en-US" sz="3600" dirty="0"/>
                    <a:t>EADME.md</a:t>
                  </a:r>
                  <a:endParaRPr sz="3600" dirty="0"/>
                </a:p>
              </p:txBody>
            </p:sp>
          </p:grpSp>
          <p:pic>
            <p:nvPicPr>
              <p:cNvPr id="14" name="Picture 13" descr="A picture containing text, clipart&#10;&#10;Description automatically generated">
                <a:extLst>
                  <a:ext uri="{FF2B5EF4-FFF2-40B4-BE49-F238E27FC236}">
                    <a16:creationId xmlns:a16="http://schemas.microsoft.com/office/drawing/2014/main" id="{CBCE0650-AAD1-4BDF-95F8-EDB822FD51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316888" y="1463566"/>
                <a:ext cx="1377043" cy="1900991"/>
              </a:xfrm>
              <a:prstGeom prst="rect">
                <a:avLst/>
              </a:prstGeom>
            </p:spPr>
          </p:pic>
          <p:cxnSp>
            <p:nvCxnSpPr>
              <p:cNvPr id="18" name="Elbow Connector 17">
                <a:extLst>
                  <a:ext uri="{FF2B5EF4-FFF2-40B4-BE49-F238E27FC236}">
                    <a16:creationId xmlns:a16="http://schemas.microsoft.com/office/drawing/2014/main" id="{FD8FCE5C-3037-15A0-383D-E83186FD516A}"/>
                  </a:ext>
                </a:extLst>
              </p:cNvPr>
              <p:cNvCxnSpPr>
                <a:cxnSpLocks/>
                <a:stCxn id="14" idx="2"/>
              </p:cNvCxnSpPr>
              <p:nvPr/>
            </p:nvCxnSpPr>
            <p:spPr>
              <a:xfrm rot="16200000" flipH="1">
                <a:off x="11975461" y="3394506"/>
                <a:ext cx="748419" cy="688521"/>
              </a:xfrm>
              <a:prstGeom prst="bentConnector3">
                <a:avLst>
                  <a:gd name="adj1" fmla="val 100180"/>
                </a:avLst>
              </a:prstGeom>
              <a:ln w="762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pic>
        <p:nvPicPr>
          <p:cNvPr id="13" name="Picture 12" descr="Shape&#10;&#10;Description automatically generated with low confidence">
            <a:extLst>
              <a:ext uri="{FF2B5EF4-FFF2-40B4-BE49-F238E27FC236}">
                <a16:creationId xmlns:a16="http://schemas.microsoft.com/office/drawing/2014/main" id="{FFC16C5C-C962-7379-1689-4D50CC41A1B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9202" y="7594883"/>
            <a:ext cx="6502400" cy="6502400"/>
          </a:xfrm>
          <a:prstGeom prst="rect">
            <a:avLst/>
          </a:prstGeom>
        </p:spPr>
      </p:pic>
      <p:grpSp>
        <p:nvGrpSpPr>
          <p:cNvPr id="19" name="Group">
            <a:extLst>
              <a:ext uri="{FF2B5EF4-FFF2-40B4-BE49-F238E27FC236}">
                <a16:creationId xmlns:a16="http://schemas.microsoft.com/office/drawing/2014/main" id="{501DEBD2-AE83-FFA2-63DC-07E9888F1555}"/>
              </a:ext>
            </a:extLst>
          </p:cNvPr>
          <p:cNvGrpSpPr/>
          <p:nvPr/>
        </p:nvGrpSpPr>
        <p:grpSpPr>
          <a:xfrm>
            <a:off x="5794375" y="9574372"/>
            <a:ext cx="1089029" cy="1709250"/>
            <a:chOff x="0" y="0"/>
            <a:chExt cx="3377705" cy="5197508"/>
          </a:xfrm>
        </p:grpSpPr>
        <p:pic>
          <p:nvPicPr>
            <p:cNvPr id="22" name="free-vector-text-file-icon_101919_Text_File_Icon.png" descr="free-vector-text-file-icon_101919_Text_File_Icon.png">
              <a:extLst>
                <a:ext uri="{FF2B5EF4-FFF2-40B4-BE49-F238E27FC236}">
                  <a16:creationId xmlns:a16="http://schemas.microsoft.com/office/drawing/2014/main" id="{496388D5-F4EE-AC83-9C17-D0BF8E29D9F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3377706" cy="33777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3" name="Raw">
              <a:extLst>
                <a:ext uri="{FF2B5EF4-FFF2-40B4-BE49-F238E27FC236}">
                  <a16:creationId xmlns:a16="http://schemas.microsoft.com/office/drawing/2014/main" id="{30C28E93-7B26-13B9-24BE-31F72E2F900B}"/>
                </a:ext>
              </a:extLst>
            </p:cNvPr>
            <p:cNvSpPr/>
            <p:nvPr/>
          </p:nvSpPr>
          <p:spPr>
            <a:xfrm>
              <a:off x="1688853" y="3927508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rPr sz="2000" dirty="0"/>
                <a:t>R</a:t>
              </a:r>
              <a:r>
                <a:rPr lang="en-US" sz="2000" dirty="0"/>
                <a:t>EADME.md</a:t>
              </a:r>
              <a:endParaRPr sz="2000" dirty="0"/>
            </a:p>
          </p:txBody>
        </p:sp>
      </p:grpSp>
      <p:pic>
        <p:nvPicPr>
          <p:cNvPr id="20" name="Picture 19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6A8A7ECA-D364-4F61-B0C8-A995908D9A5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7872" y="8424148"/>
            <a:ext cx="886503" cy="1223807"/>
          </a:xfrm>
          <a:prstGeom prst="rect">
            <a:avLst/>
          </a:prstGeom>
        </p:spPr>
      </p:pic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F00B7E82-AE6F-7451-1270-512F4F64C7FE}"/>
              </a:ext>
            </a:extLst>
          </p:cNvPr>
          <p:cNvCxnSpPr>
            <a:cxnSpLocks/>
            <a:stCxn id="20" idx="2"/>
          </p:cNvCxnSpPr>
          <p:nvPr/>
        </p:nvCxnSpPr>
        <p:spPr>
          <a:xfrm rot="16200000" flipH="1">
            <a:off x="5331844" y="9667235"/>
            <a:ext cx="481812" cy="443251"/>
          </a:xfrm>
          <a:prstGeom prst="bentConnector3">
            <a:avLst>
              <a:gd name="adj1" fmla="val 100180"/>
            </a:avLst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Down Arrow 15">
            <a:extLst>
              <a:ext uri="{FF2B5EF4-FFF2-40B4-BE49-F238E27FC236}">
                <a16:creationId xmlns:a16="http://schemas.microsoft.com/office/drawing/2014/main" id="{F2F55889-A2D1-CA17-B3E5-BED7E670E676}"/>
              </a:ext>
            </a:extLst>
          </p:cNvPr>
          <p:cNvSpPr/>
          <p:nvPr/>
        </p:nvSpPr>
        <p:spPr>
          <a:xfrm>
            <a:off x="6725290" y="6104482"/>
            <a:ext cx="1765762" cy="1972718"/>
          </a:xfrm>
          <a:prstGeom prst="downArrow">
            <a:avLst/>
          </a:prstGeom>
          <a:solidFill>
            <a:schemeClr val="accent1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9B91DA3-2591-4E14-F6D1-58EF26D5DBF9}"/>
              </a:ext>
            </a:extLst>
          </p:cNvPr>
          <p:cNvSpPr/>
          <p:nvPr/>
        </p:nvSpPr>
        <p:spPr>
          <a:xfrm>
            <a:off x="13530940" y="1800318"/>
            <a:ext cx="9448800" cy="2564805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8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Remote Repository (“repo”)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81E3226-05ED-B59D-16DF-088B7DCEEB10}"/>
              </a:ext>
            </a:extLst>
          </p:cNvPr>
          <p:cNvSpPr/>
          <p:nvPr/>
        </p:nvSpPr>
        <p:spPr>
          <a:xfrm>
            <a:off x="13530940" y="6191151"/>
            <a:ext cx="9448800" cy="1333698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8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Cloned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8B80B6B-5614-CB5B-9E0E-A66A953A6C37}"/>
              </a:ext>
            </a:extLst>
          </p:cNvPr>
          <p:cNvSpPr/>
          <p:nvPr/>
        </p:nvSpPr>
        <p:spPr>
          <a:xfrm>
            <a:off x="13530940" y="8871823"/>
            <a:ext cx="9448800" cy="2564805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8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Local Repository (“repo”)</a:t>
            </a:r>
          </a:p>
        </p:txBody>
      </p:sp>
      <p:pic>
        <p:nvPicPr>
          <p:cNvPr id="28" name="free-vector-text-file-icon_101919_Text_File_Icon.png" descr="free-vector-text-file-icon_101919_Text_File_Icon.png">
            <a:extLst>
              <a:ext uri="{FF2B5EF4-FFF2-40B4-BE49-F238E27FC236}">
                <a16:creationId xmlns:a16="http://schemas.microsoft.com/office/drawing/2014/main" id="{F1A71423-DF7E-A605-C86C-984CBBA41F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3811" y="9574372"/>
            <a:ext cx="1089029" cy="1110791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29" name="Raw">
            <a:extLst>
              <a:ext uri="{FF2B5EF4-FFF2-40B4-BE49-F238E27FC236}">
                <a16:creationId xmlns:a16="http://schemas.microsoft.com/office/drawing/2014/main" id="{7EF82349-631F-E968-8332-A77A082FB165}"/>
              </a:ext>
            </a:extLst>
          </p:cNvPr>
          <p:cNvSpPr/>
          <p:nvPr/>
        </p:nvSpPr>
        <p:spPr>
          <a:xfrm>
            <a:off x="7958326" y="10865970"/>
            <a:ext cx="409470" cy="417652"/>
          </a:xfrm>
          <a:prstGeom prst="line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numCol="1" anchor="ctr">
            <a:spAutoFit/>
          </a:bodyPr>
          <a:lstStyle/>
          <a:p>
            <a:r>
              <a:rPr lang="en-US" sz="2000" dirty="0"/>
              <a:t>.</a:t>
            </a:r>
            <a:r>
              <a:rPr lang="en-US" sz="2000" dirty="0" err="1"/>
              <a:t>Rproj</a:t>
            </a:r>
            <a:endParaRPr sz="2000" dirty="0"/>
          </a:p>
        </p:txBody>
      </p:sp>
      <p:pic>
        <p:nvPicPr>
          <p:cNvPr id="31" name="free-vector-text-file-icon_101919_Text_File_Icon.png" descr="free-vector-text-file-icon_101919_Text_File_Icon.png">
            <a:extLst>
              <a:ext uri="{FF2B5EF4-FFF2-40B4-BE49-F238E27FC236}">
                <a16:creationId xmlns:a16="http://schemas.microsoft.com/office/drawing/2014/main" id="{8C2B4045-0249-3A37-36C4-EE38530462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33247" y="9574372"/>
            <a:ext cx="1089029" cy="1110791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32" name="Raw">
            <a:extLst>
              <a:ext uri="{FF2B5EF4-FFF2-40B4-BE49-F238E27FC236}">
                <a16:creationId xmlns:a16="http://schemas.microsoft.com/office/drawing/2014/main" id="{3059A6EE-3FF4-ABB4-8EAD-FF85DD52DE93}"/>
              </a:ext>
            </a:extLst>
          </p:cNvPr>
          <p:cNvSpPr/>
          <p:nvPr/>
        </p:nvSpPr>
        <p:spPr>
          <a:xfrm>
            <a:off x="9577762" y="10865970"/>
            <a:ext cx="409470" cy="417652"/>
          </a:xfrm>
          <a:prstGeom prst="line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numCol="1" anchor="ctr">
            <a:spAutoFit/>
          </a:bodyPr>
          <a:lstStyle/>
          <a:p>
            <a:r>
              <a:rPr lang="en-US" sz="2000" dirty="0"/>
              <a:t>.</a:t>
            </a:r>
            <a:r>
              <a:rPr lang="en-US" sz="2000" dirty="0" err="1"/>
              <a:t>gitignore</a:t>
            </a:r>
            <a:endParaRPr sz="200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9E7EE40-AFED-9650-E2EA-EC0AC7BA160E}"/>
              </a:ext>
            </a:extLst>
          </p:cNvPr>
          <p:cNvGrpSpPr/>
          <p:nvPr/>
        </p:nvGrpSpPr>
        <p:grpSpPr>
          <a:xfrm>
            <a:off x="329189" y="8232808"/>
            <a:ext cx="2400577" cy="4904709"/>
            <a:chOff x="9444756" y="9036051"/>
            <a:chExt cx="2400577" cy="4904709"/>
          </a:xfrm>
        </p:grpSpPr>
        <p:sp>
          <p:nvSpPr>
            <p:cNvPr id="3" name="Cross 2">
              <a:extLst>
                <a:ext uri="{FF2B5EF4-FFF2-40B4-BE49-F238E27FC236}">
                  <a16:creationId xmlns:a16="http://schemas.microsoft.com/office/drawing/2014/main" id="{CFEBDF38-D76F-85C6-7C6C-AD251FA5E152}"/>
                </a:ext>
              </a:extLst>
            </p:cNvPr>
            <p:cNvSpPr/>
            <p:nvPr/>
          </p:nvSpPr>
          <p:spPr>
            <a:xfrm>
              <a:off x="9444756" y="9036051"/>
              <a:ext cx="2400577" cy="2400577"/>
            </a:xfrm>
            <a:prstGeom prst="plus">
              <a:avLst>
                <a:gd name="adj" fmla="val 38604"/>
              </a:avLst>
            </a:prstGeom>
            <a:solidFill>
              <a:schemeClr val="accent2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0C0F942-432E-8275-6756-C8AACE847D3B}"/>
                </a:ext>
              </a:extLst>
            </p:cNvPr>
            <p:cNvSpPr txBox="1"/>
            <p:nvPr/>
          </p:nvSpPr>
          <p:spPr>
            <a:xfrm>
              <a:off x="9698231" y="11283622"/>
              <a:ext cx="1893625" cy="26571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rPr>
                <a:t>1</a:t>
              </a:r>
              <a:endParaRPr kumimoji="0" lang="en-US" sz="5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1006130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5E278FB-D962-089D-1DCD-9962CDA338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89" y="3898900"/>
            <a:ext cx="24306023" cy="5918200"/>
          </a:xfrm>
          <a:prstGeom prst="rect">
            <a:avLst/>
          </a:prstGeom>
        </p:spPr>
      </p:pic>
      <p:sp>
        <p:nvSpPr>
          <p:cNvPr id="4" name="Down Arrow 3">
            <a:extLst>
              <a:ext uri="{FF2B5EF4-FFF2-40B4-BE49-F238E27FC236}">
                <a16:creationId xmlns:a16="http://schemas.microsoft.com/office/drawing/2014/main" id="{645AD08E-F67D-1E02-7D35-E85EB1C27B15}"/>
              </a:ext>
            </a:extLst>
          </p:cNvPr>
          <p:cNvSpPr/>
          <p:nvPr/>
        </p:nvSpPr>
        <p:spPr>
          <a:xfrm rot="18124243">
            <a:off x="13927051" y="-154154"/>
            <a:ext cx="2743200" cy="5613400"/>
          </a:xfrm>
          <a:prstGeom prst="downArrow">
            <a:avLst/>
          </a:prstGeom>
          <a:solidFill>
            <a:srgbClr val="FF0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93612244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9084E11-4181-5541-BDCE-27E6192690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6" y="3276600"/>
            <a:ext cx="24368289" cy="7162800"/>
          </a:xfrm>
          <a:prstGeom prst="rect">
            <a:avLst/>
          </a:prstGeom>
        </p:spPr>
      </p:pic>
      <p:sp>
        <p:nvSpPr>
          <p:cNvPr id="6" name="Down Arrow 5">
            <a:extLst>
              <a:ext uri="{FF2B5EF4-FFF2-40B4-BE49-F238E27FC236}">
                <a16:creationId xmlns:a16="http://schemas.microsoft.com/office/drawing/2014/main" id="{294B3DC4-2DFD-C930-2B86-7D7E12E52C72}"/>
              </a:ext>
            </a:extLst>
          </p:cNvPr>
          <p:cNvSpPr/>
          <p:nvPr/>
        </p:nvSpPr>
        <p:spPr>
          <a:xfrm rot="7476541">
            <a:off x="8064262" y="6057902"/>
            <a:ext cx="2743200" cy="5613400"/>
          </a:xfrm>
          <a:prstGeom prst="downArrow">
            <a:avLst/>
          </a:prstGeom>
          <a:solidFill>
            <a:srgbClr val="FF0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7" name="Down Arrow 6">
            <a:extLst>
              <a:ext uri="{FF2B5EF4-FFF2-40B4-BE49-F238E27FC236}">
                <a16:creationId xmlns:a16="http://schemas.microsoft.com/office/drawing/2014/main" id="{9ED133E2-059C-E6D5-70BE-DB35C8CB80BD}"/>
              </a:ext>
            </a:extLst>
          </p:cNvPr>
          <p:cNvSpPr/>
          <p:nvPr/>
        </p:nvSpPr>
        <p:spPr>
          <a:xfrm rot="18179658">
            <a:off x="4178061" y="88902"/>
            <a:ext cx="2743200" cy="5613400"/>
          </a:xfrm>
          <a:prstGeom prst="downArrow">
            <a:avLst/>
          </a:prstGeom>
          <a:solidFill>
            <a:srgbClr val="FF0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86070741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B78A96A-2340-33F9-02B7-4B441DCC02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41" y="787400"/>
            <a:ext cx="24390082" cy="12141200"/>
          </a:xfrm>
          <a:prstGeom prst="rect">
            <a:avLst/>
          </a:prstGeom>
        </p:spPr>
      </p:pic>
      <p:sp>
        <p:nvSpPr>
          <p:cNvPr id="7" name="Down Arrow 6">
            <a:extLst>
              <a:ext uri="{FF2B5EF4-FFF2-40B4-BE49-F238E27FC236}">
                <a16:creationId xmlns:a16="http://schemas.microsoft.com/office/drawing/2014/main" id="{9ED133E2-059C-E6D5-70BE-DB35C8CB80BD}"/>
              </a:ext>
            </a:extLst>
          </p:cNvPr>
          <p:cNvSpPr/>
          <p:nvPr/>
        </p:nvSpPr>
        <p:spPr>
          <a:xfrm rot="16200000">
            <a:off x="12306061" y="622304"/>
            <a:ext cx="2743200" cy="5613400"/>
          </a:xfrm>
          <a:prstGeom prst="downArrow">
            <a:avLst/>
          </a:prstGeom>
          <a:solidFill>
            <a:srgbClr val="FF0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48343334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B655A1B-37E6-C85F-5385-5FA45F17D9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858" y="3429000"/>
            <a:ext cx="23592284" cy="6858000"/>
          </a:xfrm>
          <a:prstGeom prst="rect">
            <a:avLst/>
          </a:prstGeom>
        </p:spPr>
      </p:pic>
      <p:sp>
        <p:nvSpPr>
          <p:cNvPr id="7" name="Down Arrow 6">
            <a:extLst>
              <a:ext uri="{FF2B5EF4-FFF2-40B4-BE49-F238E27FC236}">
                <a16:creationId xmlns:a16="http://schemas.microsoft.com/office/drawing/2014/main" id="{9ED133E2-059C-E6D5-70BE-DB35C8CB80BD}"/>
              </a:ext>
            </a:extLst>
          </p:cNvPr>
          <p:cNvSpPr/>
          <p:nvPr/>
        </p:nvSpPr>
        <p:spPr>
          <a:xfrm rot="3273302">
            <a:off x="7738438" y="1117600"/>
            <a:ext cx="2743200" cy="5613400"/>
          </a:xfrm>
          <a:prstGeom prst="downArrow">
            <a:avLst/>
          </a:prstGeom>
          <a:solidFill>
            <a:srgbClr val="FF0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79989398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&#10;&#10;Description automatically generated with low confidence">
            <a:extLst>
              <a:ext uri="{FF2B5EF4-FFF2-40B4-BE49-F238E27FC236}">
                <a16:creationId xmlns:a16="http://schemas.microsoft.com/office/drawing/2014/main" id="{8D5375EF-B575-F5C0-79BC-90A7D924B8B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92" b="11210"/>
          <a:stretch/>
        </p:blipFill>
        <p:spPr>
          <a:xfrm>
            <a:off x="2281710" y="25709"/>
            <a:ext cx="9448800" cy="616544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CFCA9ED-492A-3863-DD48-D160851A505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853" r="30533" b="32386"/>
          <a:stretch/>
        </p:blipFill>
        <p:spPr>
          <a:xfrm>
            <a:off x="2664141" y="2827346"/>
            <a:ext cx="3032417" cy="2876668"/>
          </a:xfrm>
          <a:prstGeom prst="rect">
            <a:avLst/>
          </a:prstGeom>
        </p:spPr>
      </p:pic>
      <p:pic>
        <p:nvPicPr>
          <p:cNvPr id="14" name="Picture 13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CBCE0650-AAD1-4BDF-95F8-EDB822FD51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8578" y="1481882"/>
            <a:ext cx="1377043" cy="1900991"/>
          </a:xfrm>
          <a:prstGeom prst="rect">
            <a:avLst/>
          </a:prstGeom>
        </p:spPr>
      </p:pic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FD8FCE5C-3037-15A0-383D-E83186FD516A}"/>
              </a:ext>
            </a:extLst>
          </p:cNvPr>
          <p:cNvCxnSpPr>
            <a:cxnSpLocks/>
            <a:stCxn id="14" idx="2"/>
          </p:cNvCxnSpPr>
          <p:nvPr/>
        </p:nvCxnSpPr>
        <p:spPr>
          <a:xfrm rot="16200000" flipH="1">
            <a:off x="6057151" y="3412822"/>
            <a:ext cx="748419" cy="688521"/>
          </a:xfrm>
          <a:prstGeom prst="bentConnector3">
            <a:avLst>
              <a:gd name="adj1" fmla="val 100180"/>
            </a:avLst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3" name="Picture 12" descr="Shape&#10;&#10;Description automatically generated with low confidence">
            <a:extLst>
              <a:ext uri="{FF2B5EF4-FFF2-40B4-BE49-F238E27FC236}">
                <a16:creationId xmlns:a16="http://schemas.microsoft.com/office/drawing/2014/main" id="{FFC16C5C-C962-7379-1689-4D50CC41A1B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9202" y="7594883"/>
            <a:ext cx="6502400" cy="6502400"/>
          </a:xfrm>
          <a:prstGeom prst="rect">
            <a:avLst/>
          </a:prstGeom>
        </p:spPr>
      </p:pic>
      <p:pic>
        <p:nvPicPr>
          <p:cNvPr id="20" name="Picture 19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6A8A7ECA-D364-4F61-B0C8-A995908D9A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7872" y="8424148"/>
            <a:ext cx="886503" cy="1223807"/>
          </a:xfrm>
          <a:prstGeom prst="rect">
            <a:avLst/>
          </a:prstGeom>
        </p:spPr>
      </p:pic>
      <p:sp>
        <p:nvSpPr>
          <p:cNvPr id="16" name="Down Arrow 15">
            <a:extLst>
              <a:ext uri="{FF2B5EF4-FFF2-40B4-BE49-F238E27FC236}">
                <a16:creationId xmlns:a16="http://schemas.microsoft.com/office/drawing/2014/main" id="{F2F55889-A2D1-CA17-B3E5-BED7E670E676}"/>
              </a:ext>
            </a:extLst>
          </p:cNvPr>
          <p:cNvSpPr/>
          <p:nvPr/>
        </p:nvSpPr>
        <p:spPr>
          <a:xfrm rot="10800000">
            <a:off x="6725290" y="6104482"/>
            <a:ext cx="1765762" cy="1972718"/>
          </a:xfrm>
          <a:prstGeom prst="downArrow">
            <a:avLst/>
          </a:prstGeom>
          <a:solidFill>
            <a:schemeClr val="accent2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9B91DA3-2591-4E14-F6D1-58EF26D5DBF9}"/>
              </a:ext>
            </a:extLst>
          </p:cNvPr>
          <p:cNvSpPr/>
          <p:nvPr/>
        </p:nvSpPr>
        <p:spPr>
          <a:xfrm>
            <a:off x="13530940" y="1800318"/>
            <a:ext cx="9448800" cy="2564805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8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Remote Repository (“repo”)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81E3226-05ED-B59D-16DF-088B7DCEEB10}"/>
              </a:ext>
            </a:extLst>
          </p:cNvPr>
          <p:cNvSpPr/>
          <p:nvPr/>
        </p:nvSpPr>
        <p:spPr>
          <a:xfrm>
            <a:off x="13530940" y="6191151"/>
            <a:ext cx="9448800" cy="1333698"/>
          </a:xfrm>
          <a:prstGeom prst="rect">
            <a:avLst/>
          </a:prstGeom>
          <a:solidFill>
            <a:schemeClr val="accent2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8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Push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8B80B6B-5614-CB5B-9E0E-A66A953A6C37}"/>
              </a:ext>
            </a:extLst>
          </p:cNvPr>
          <p:cNvSpPr/>
          <p:nvPr/>
        </p:nvSpPr>
        <p:spPr>
          <a:xfrm>
            <a:off x="13530940" y="8871823"/>
            <a:ext cx="9448800" cy="2564805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8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Local Repository (“repo”)</a:t>
            </a:r>
          </a:p>
        </p:txBody>
      </p: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F00B7E82-AE6F-7451-1270-512F4F64C7FE}"/>
              </a:ext>
            </a:extLst>
          </p:cNvPr>
          <p:cNvCxnSpPr>
            <a:cxnSpLocks/>
            <a:stCxn id="20" idx="2"/>
          </p:cNvCxnSpPr>
          <p:nvPr/>
        </p:nvCxnSpPr>
        <p:spPr>
          <a:xfrm rot="16200000" flipH="1">
            <a:off x="5331844" y="9667235"/>
            <a:ext cx="481812" cy="443251"/>
          </a:xfrm>
          <a:prstGeom prst="bentConnector3">
            <a:avLst>
              <a:gd name="adj1" fmla="val 100180"/>
            </a:avLst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C2A8F72-C091-45DA-E891-54A5D78081A0}"/>
              </a:ext>
            </a:extLst>
          </p:cNvPr>
          <p:cNvGrpSpPr/>
          <p:nvPr/>
        </p:nvGrpSpPr>
        <p:grpSpPr>
          <a:xfrm>
            <a:off x="5794375" y="9574372"/>
            <a:ext cx="4327901" cy="1709250"/>
            <a:chOff x="5794375" y="9574372"/>
            <a:chExt cx="4327901" cy="1709250"/>
          </a:xfrm>
        </p:grpSpPr>
        <p:grpSp>
          <p:nvGrpSpPr>
            <p:cNvPr id="19" name="Group">
              <a:extLst>
                <a:ext uri="{FF2B5EF4-FFF2-40B4-BE49-F238E27FC236}">
                  <a16:creationId xmlns:a16="http://schemas.microsoft.com/office/drawing/2014/main" id="{501DEBD2-AE83-FFA2-63DC-07E9888F1555}"/>
                </a:ext>
              </a:extLst>
            </p:cNvPr>
            <p:cNvGrpSpPr/>
            <p:nvPr/>
          </p:nvGrpSpPr>
          <p:grpSpPr>
            <a:xfrm>
              <a:off x="5794375" y="9574372"/>
              <a:ext cx="1089029" cy="1709250"/>
              <a:chOff x="0" y="0"/>
              <a:chExt cx="3377705" cy="5197508"/>
            </a:xfrm>
          </p:grpSpPr>
          <p:pic>
            <p:nvPicPr>
              <p:cNvPr id="22" name="free-vector-text-file-icon_101919_Text_File_Icon.png" descr="free-vector-text-file-icon_101919_Text_File_Icon.png">
                <a:extLst>
                  <a:ext uri="{FF2B5EF4-FFF2-40B4-BE49-F238E27FC236}">
                    <a16:creationId xmlns:a16="http://schemas.microsoft.com/office/drawing/2014/main" id="{496388D5-F4EE-AC83-9C17-D0BF8E29D9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0" y="0"/>
                <a:ext cx="3377706" cy="337770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23" name="Raw">
                <a:extLst>
                  <a:ext uri="{FF2B5EF4-FFF2-40B4-BE49-F238E27FC236}">
                    <a16:creationId xmlns:a16="http://schemas.microsoft.com/office/drawing/2014/main" id="{30C28E93-7B26-13B9-24BE-31F72E2F900B}"/>
                  </a:ext>
                </a:extLst>
              </p:cNvPr>
              <p:cNvSpPr/>
              <p:nvPr/>
            </p:nvSpPr>
            <p:spPr>
              <a:xfrm>
                <a:off x="1688853" y="3927508"/>
                <a:ext cx="1270001" cy="1270001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r>
                  <a:rPr sz="2000" dirty="0"/>
                  <a:t>R</a:t>
                </a:r>
                <a:r>
                  <a:rPr lang="en-US" sz="2000" dirty="0"/>
                  <a:t>EADME.md</a:t>
                </a:r>
                <a:endParaRPr sz="2000" dirty="0"/>
              </a:p>
            </p:txBody>
          </p:sp>
        </p:grpSp>
        <p:pic>
          <p:nvPicPr>
            <p:cNvPr id="28" name="free-vector-text-file-icon_101919_Text_File_Icon.png" descr="free-vector-text-file-icon_101919_Text_File_Icon.png">
              <a:extLst>
                <a:ext uri="{FF2B5EF4-FFF2-40B4-BE49-F238E27FC236}">
                  <a16:creationId xmlns:a16="http://schemas.microsoft.com/office/drawing/2014/main" id="{F1A71423-DF7E-A605-C86C-984CBBA41F7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413811" y="9574372"/>
              <a:ext cx="1089029" cy="111079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9" name="Raw">
              <a:extLst>
                <a:ext uri="{FF2B5EF4-FFF2-40B4-BE49-F238E27FC236}">
                  <a16:creationId xmlns:a16="http://schemas.microsoft.com/office/drawing/2014/main" id="{7EF82349-631F-E968-8332-A77A082FB165}"/>
                </a:ext>
              </a:extLst>
            </p:cNvPr>
            <p:cNvSpPr/>
            <p:nvPr/>
          </p:nvSpPr>
          <p:spPr>
            <a:xfrm>
              <a:off x="7958326" y="10865970"/>
              <a:ext cx="409470" cy="417652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rPr lang="en-US" sz="2000" dirty="0"/>
                <a:t>.</a:t>
              </a:r>
              <a:r>
                <a:rPr lang="en-US" sz="2000" dirty="0" err="1"/>
                <a:t>Rproj</a:t>
              </a:r>
              <a:endParaRPr sz="2000" dirty="0"/>
            </a:p>
          </p:txBody>
        </p:sp>
        <p:pic>
          <p:nvPicPr>
            <p:cNvPr id="31" name="free-vector-text-file-icon_101919_Text_File_Icon.png" descr="free-vector-text-file-icon_101919_Text_File_Icon.png">
              <a:extLst>
                <a:ext uri="{FF2B5EF4-FFF2-40B4-BE49-F238E27FC236}">
                  <a16:creationId xmlns:a16="http://schemas.microsoft.com/office/drawing/2014/main" id="{8C2B4045-0249-3A37-36C4-EE385304623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033247" y="9574372"/>
              <a:ext cx="1089029" cy="111079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2" name="Raw">
              <a:extLst>
                <a:ext uri="{FF2B5EF4-FFF2-40B4-BE49-F238E27FC236}">
                  <a16:creationId xmlns:a16="http://schemas.microsoft.com/office/drawing/2014/main" id="{3059A6EE-3FF4-ABB4-8EAD-FF85DD52DE93}"/>
                </a:ext>
              </a:extLst>
            </p:cNvPr>
            <p:cNvSpPr/>
            <p:nvPr/>
          </p:nvSpPr>
          <p:spPr>
            <a:xfrm>
              <a:off x="9577762" y="10865970"/>
              <a:ext cx="409470" cy="417652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rPr lang="en-US" sz="2000" dirty="0"/>
                <a:t>.</a:t>
              </a:r>
              <a:r>
                <a:rPr lang="en-US" sz="2000" dirty="0" err="1"/>
                <a:t>gitignore</a:t>
              </a:r>
              <a:endParaRPr sz="2000" dirty="0"/>
            </a:p>
          </p:txBody>
        </p:sp>
      </p:grpSp>
      <p:grpSp>
        <p:nvGrpSpPr>
          <p:cNvPr id="42" name="Group">
            <a:extLst>
              <a:ext uri="{FF2B5EF4-FFF2-40B4-BE49-F238E27FC236}">
                <a16:creationId xmlns:a16="http://schemas.microsoft.com/office/drawing/2014/main" id="{A98A7413-C75B-D341-F8FC-EB506580CAB0}"/>
              </a:ext>
            </a:extLst>
          </p:cNvPr>
          <p:cNvGrpSpPr/>
          <p:nvPr/>
        </p:nvGrpSpPr>
        <p:grpSpPr>
          <a:xfrm>
            <a:off x="6594960" y="3558177"/>
            <a:ext cx="1089029" cy="1709250"/>
            <a:chOff x="0" y="0"/>
            <a:chExt cx="3377705" cy="5197508"/>
          </a:xfrm>
        </p:grpSpPr>
        <p:pic>
          <p:nvPicPr>
            <p:cNvPr id="47" name="free-vector-text-file-icon_101919_Text_File_Icon.png" descr="free-vector-text-file-icon_101919_Text_File_Icon.png">
              <a:extLst>
                <a:ext uri="{FF2B5EF4-FFF2-40B4-BE49-F238E27FC236}">
                  <a16:creationId xmlns:a16="http://schemas.microsoft.com/office/drawing/2014/main" id="{87A89CAB-3192-C9F7-0841-49AFA7FB87E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0" y="0"/>
              <a:ext cx="3377706" cy="33777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8" name="Raw">
              <a:extLst>
                <a:ext uri="{FF2B5EF4-FFF2-40B4-BE49-F238E27FC236}">
                  <a16:creationId xmlns:a16="http://schemas.microsoft.com/office/drawing/2014/main" id="{DB25A8EA-8CF3-4C33-C16C-4366333C4809}"/>
                </a:ext>
              </a:extLst>
            </p:cNvPr>
            <p:cNvSpPr/>
            <p:nvPr/>
          </p:nvSpPr>
          <p:spPr>
            <a:xfrm>
              <a:off x="1688853" y="3927508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rPr sz="2000" dirty="0"/>
                <a:t>R</a:t>
              </a:r>
              <a:r>
                <a:rPr lang="en-US" sz="2000" dirty="0"/>
                <a:t>EADME.md</a:t>
              </a:r>
              <a:endParaRPr sz="2000" dirty="0"/>
            </a:p>
          </p:txBody>
        </p:sp>
      </p:grpSp>
      <p:pic>
        <p:nvPicPr>
          <p:cNvPr id="43" name="free-vector-text-file-icon_101919_Text_File_Icon.png" descr="free-vector-text-file-icon_101919_Text_File_Icon.png">
            <a:extLst>
              <a:ext uri="{FF2B5EF4-FFF2-40B4-BE49-F238E27FC236}">
                <a16:creationId xmlns:a16="http://schemas.microsoft.com/office/drawing/2014/main" id="{A0C4E711-30D9-C976-A776-43A3E4A6A4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14396" y="3558177"/>
            <a:ext cx="1089029" cy="1110791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44" name="Raw">
            <a:extLst>
              <a:ext uri="{FF2B5EF4-FFF2-40B4-BE49-F238E27FC236}">
                <a16:creationId xmlns:a16="http://schemas.microsoft.com/office/drawing/2014/main" id="{56D9B117-6F2C-1211-6522-CD5919CA0CC5}"/>
              </a:ext>
            </a:extLst>
          </p:cNvPr>
          <p:cNvSpPr/>
          <p:nvPr/>
        </p:nvSpPr>
        <p:spPr>
          <a:xfrm>
            <a:off x="8758911" y="4849775"/>
            <a:ext cx="409470" cy="417652"/>
          </a:xfrm>
          <a:prstGeom prst="line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numCol="1" anchor="ctr">
            <a:spAutoFit/>
          </a:bodyPr>
          <a:lstStyle/>
          <a:p>
            <a:r>
              <a:rPr lang="en-US" sz="2000" dirty="0"/>
              <a:t>.</a:t>
            </a:r>
            <a:r>
              <a:rPr lang="en-US" sz="2000" dirty="0" err="1"/>
              <a:t>Rproj</a:t>
            </a:r>
            <a:endParaRPr sz="2000" dirty="0"/>
          </a:p>
        </p:txBody>
      </p:sp>
      <p:pic>
        <p:nvPicPr>
          <p:cNvPr id="45" name="free-vector-text-file-icon_101919_Text_File_Icon.png" descr="free-vector-text-file-icon_101919_Text_File_Icon.png">
            <a:extLst>
              <a:ext uri="{FF2B5EF4-FFF2-40B4-BE49-F238E27FC236}">
                <a16:creationId xmlns:a16="http://schemas.microsoft.com/office/drawing/2014/main" id="{315C2CD4-2209-4577-86EE-B354C1F78B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57632" y="3558177"/>
            <a:ext cx="1089029" cy="1110791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46" name="Raw">
            <a:extLst>
              <a:ext uri="{FF2B5EF4-FFF2-40B4-BE49-F238E27FC236}">
                <a16:creationId xmlns:a16="http://schemas.microsoft.com/office/drawing/2014/main" id="{474DB800-CB31-8B00-C22F-243FF5AE0D10}"/>
              </a:ext>
            </a:extLst>
          </p:cNvPr>
          <p:cNvSpPr/>
          <p:nvPr/>
        </p:nvSpPr>
        <p:spPr>
          <a:xfrm>
            <a:off x="10302147" y="4849775"/>
            <a:ext cx="409470" cy="417652"/>
          </a:xfrm>
          <a:prstGeom prst="line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numCol="1" anchor="ctr">
            <a:spAutoFit/>
          </a:bodyPr>
          <a:lstStyle/>
          <a:p>
            <a:r>
              <a:rPr lang="en-US" sz="2000" dirty="0"/>
              <a:t>.</a:t>
            </a:r>
            <a:r>
              <a:rPr lang="en-US" sz="2000" dirty="0" err="1"/>
              <a:t>gitignore</a:t>
            </a:r>
            <a:endParaRPr sz="2000" dirty="0"/>
          </a:p>
        </p:txBody>
      </p:sp>
    </p:spTree>
    <p:extLst>
      <p:ext uri="{BB962C8B-B14F-4D97-AF65-F5344CB8AC3E}">
        <p14:creationId xmlns:p14="http://schemas.microsoft.com/office/powerpoint/2010/main" val="90283110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19E5EF-6E66-6D93-01E4-E5EE3EB90F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83953"/>
            <a:ext cx="24384001" cy="12948094"/>
          </a:xfrm>
          <a:prstGeom prst="rect">
            <a:avLst/>
          </a:prstGeom>
        </p:spPr>
      </p:pic>
      <p:sp>
        <p:nvSpPr>
          <p:cNvPr id="7" name="Down Arrow 6">
            <a:extLst>
              <a:ext uri="{FF2B5EF4-FFF2-40B4-BE49-F238E27FC236}">
                <a16:creationId xmlns:a16="http://schemas.microsoft.com/office/drawing/2014/main" id="{9ED133E2-059C-E6D5-70BE-DB35C8CB80BD}"/>
              </a:ext>
            </a:extLst>
          </p:cNvPr>
          <p:cNvSpPr/>
          <p:nvPr/>
        </p:nvSpPr>
        <p:spPr>
          <a:xfrm rot="8459769">
            <a:off x="15968037" y="2743200"/>
            <a:ext cx="2743200" cy="5613400"/>
          </a:xfrm>
          <a:prstGeom prst="downArrow">
            <a:avLst/>
          </a:prstGeom>
          <a:solidFill>
            <a:srgbClr val="FF0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6" name="Down Arrow 5">
            <a:extLst>
              <a:ext uri="{FF2B5EF4-FFF2-40B4-BE49-F238E27FC236}">
                <a16:creationId xmlns:a16="http://schemas.microsoft.com/office/drawing/2014/main" id="{8995688B-3F59-74BF-D93E-5C79C6146F17}"/>
              </a:ext>
            </a:extLst>
          </p:cNvPr>
          <p:cNvSpPr/>
          <p:nvPr/>
        </p:nvSpPr>
        <p:spPr>
          <a:xfrm rot="8459769">
            <a:off x="19016036" y="2514598"/>
            <a:ext cx="2743200" cy="5613400"/>
          </a:xfrm>
          <a:prstGeom prst="downArrow">
            <a:avLst/>
          </a:prstGeom>
          <a:solidFill>
            <a:srgbClr val="FF0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42EFAD87-2B00-FB16-B4B1-70751264052D}"/>
              </a:ext>
            </a:extLst>
          </p:cNvPr>
          <p:cNvSpPr/>
          <p:nvPr/>
        </p:nvSpPr>
        <p:spPr>
          <a:xfrm>
            <a:off x="4673600" y="2683355"/>
            <a:ext cx="5203100" cy="390045"/>
          </a:xfrm>
          <a:prstGeom prst="round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60483170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105E22B-555D-E221-CC43-F949B8678E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4399" y="0"/>
            <a:ext cx="16035201" cy="13744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65049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0669915-D836-24F3-AD15-EE7AF6AD0D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" y="4673600"/>
            <a:ext cx="24364462" cy="4368800"/>
          </a:xfrm>
          <a:prstGeom prst="rect">
            <a:avLst/>
          </a:prstGeom>
        </p:spPr>
      </p:pic>
      <p:sp>
        <p:nvSpPr>
          <p:cNvPr id="7" name="Down Arrow 6">
            <a:extLst>
              <a:ext uri="{FF2B5EF4-FFF2-40B4-BE49-F238E27FC236}">
                <a16:creationId xmlns:a16="http://schemas.microsoft.com/office/drawing/2014/main" id="{D9114AEF-BC53-7906-AFC9-8136D9BCBED8}"/>
              </a:ext>
            </a:extLst>
          </p:cNvPr>
          <p:cNvSpPr/>
          <p:nvPr/>
        </p:nvSpPr>
        <p:spPr>
          <a:xfrm rot="8459769">
            <a:off x="2861638" y="8229600"/>
            <a:ext cx="2743200" cy="5613400"/>
          </a:xfrm>
          <a:prstGeom prst="downArrow">
            <a:avLst/>
          </a:prstGeom>
          <a:solidFill>
            <a:srgbClr val="FF0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26836307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D94CE135-2B3E-294E-A5ED-AA6A480DBA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63" y="1776549"/>
            <a:ext cx="24344674" cy="10162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65988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2AD9761-9466-EB00-D4CD-B68895CE91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0700" y="4053"/>
            <a:ext cx="15722600" cy="13707895"/>
          </a:xfrm>
          <a:prstGeom prst="rect">
            <a:avLst/>
          </a:prstGeom>
        </p:spPr>
      </p:pic>
      <p:sp>
        <p:nvSpPr>
          <p:cNvPr id="7" name="Down Arrow 6">
            <a:extLst>
              <a:ext uri="{FF2B5EF4-FFF2-40B4-BE49-F238E27FC236}">
                <a16:creationId xmlns:a16="http://schemas.microsoft.com/office/drawing/2014/main" id="{D9114AEF-BC53-7906-AFC9-8136D9BCBED8}"/>
              </a:ext>
            </a:extLst>
          </p:cNvPr>
          <p:cNvSpPr/>
          <p:nvPr/>
        </p:nvSpPr>
        <p:spPr>
          <a:xfrm rot="8459769">
            <a:off x="8373438" y="5130799"/>
            <a:ext cx="2743200" cy="5613400"/>
          </a:xfrm>
          <a:prstGeom prst="downArrow">
            <a:avLst/>
          </a:prstGeom>
          <a:solidFill>
            <a:srgbClr val="FF0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78975238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175D6B2-3700-0D88-8A92-C686045CDA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063" y="3813655"/>
            <a:ext cx="23829873" cy="608869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50308A5-7E96-C5EE-ACEB-D56E93A5A104}"/>
              </a:ext>
            </a:extLst>
          </p:cNvPr>
          <p:cNvSpPr/>
          <p:nvPr/>
        </p:nvSpPr>
        <p:spPr>
          <a:xfrm>
            <a:off x="277063" y="6600344"/>
            <a:ext cx="15521737" cy="3000855"/>
          </a:xfrm>
          <a:prstGeom prst="rect">
            <a:avLst/>
          </a:prstGeom>
          <a:noFill/>
          <a:ln w="76200" cap="flat">
            <a:solidFill>
              <a:srgbClr val="FF00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7" name="Down Arrow 6">
            <a:extLst>
              <a:ext uri="{FF2B5EF4-FFF2-40B4-BE49-F238E27FC236}">
                <a16:creationId xmlns:a16="http://schemas.microsoft.com/office/drawing/2014/main" id="{D9114AEF-BC53-7906-AFC9-8136D9BCBED8}"/>
              </a:ext>
            </a:extLst>
          </p:cNvPr>
          <p:cNvSpPr/>
          <p:nvPr/>
        </p:nvSpPr>
        <p:spPr>
          <a:xfrm rot="16200000">
            <a:off x="14240838" y="3234845"/>
            <a:ext cx="2743200" cy="5613400"/>
          </a:xfrm>
          <a:prstGeom prst="downArrow">
            <a:avLst/>
          </a:prstGeom>
          <a:solidFill>
            <a:srgbClr val="FF0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79350773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2D76C6B0-D0BC-45F9-4648-9B1926104BD1}"/>
              </a:ext>
            </a:extLst>
          </p:cNvPr>
          <p:cNvGrpSpPr/>
          <p:nvPr/>
        </p:nvGrpSpPr>
        <p:grpSpPr>
          <a:xfrm>
            <a:off x="5065501" y="12367607"/>
            <a:ext cx="14251326" cy="872034"/>
            <a:chOff x="4939337" y="11527383"/>
            <a:chExt cx="14251326" cy="872034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AAA2B1E-3AA5-68F4-30E8-67F2F3A4ACAC}"/>
                </a:ext>
              </a:extLst>
            </p:cNvPr>
            <p:cNvSpPr txBox="1"/>
            <p:nvPr/>
          </p:nvSpPr>
          <p:spPr>
            <a:xfrm>
              <a:off x="4939337" y="11527383"/>
              <a:ext cx="1348126" cy="8720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dirty="0"/>
                <a:t>Past</a:t>
              </a:r>
              <a:endParaRPr kumimoji="0" lang="en-US" sz="5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47C0764-5B34-515B-7F63-1F7B38F22D5B}"/>
                </a:ext>
              </a:extLst>
            </p:cNvPr>
            <p:cNvSpPr txBox="1"/>
            <p:nvPr/>
          </p:nvSpPr>
          <p:spPr>
            <a:xfrm>
              <a:off x="16917604" y="11527383"/>
              <a:ext cx="2273059" cy="8720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dirty="0"/>
                <a:t>Present</a:t>
              </a:r>
              <a:endParaRPr kumimoji="0" lang="en-US" sz="5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20EF047F-0921-4695-4FB3-16FC0A9B1441}"/>
                </a:ext>
              </a:extLst>
            </p:cNvPr>
            <p:cNvCxnSpPr>
              <a:cxnSpLocks/>
              <a:stCxn id="4" idx="3"/>
            </p:cNvCxnSpPr>
            <p:nvPr/>
          </p:nvCxnSpPr>
          <p:spPr>
            <a:xfrm>
              <a:off x="6287463" y="11963400"/>
              <a:ext cx="10418546" cy="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AEF816D-2A3E-CB90-80BE-3A3A43126552}"/>
              </a:ext>
            </a:extLst>
          </p:cNvPr>
          <p:cNvGrpSpPr/>
          <p:nvPr/>
        </p:nvGrpSpPr>
        <p:grpSpPr>
          <a:xfrm>
            <a:off x="3560130" y="7437193"/>
            <a:ext cx="17262068" cy="4055467"/>
            <a:chOff x="1888378" y="6527901"/>
            <a:chExt cx="17262068" cy="4055467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4564782D-E93A-1E30-0455-0AD558BA1DBD}"/>
                </a:ext>
              </a:extLst>
            </p:cNvPr>
            <p:cNvCxnSpPr>
              <a:cxnSpLocks/>
            </p:cNvCxnSpPr>
            <p:nvPr/>
          </p:nvCxnSpPr>
          <p:spPr>
            <a:xfrm>
              <a:off x="5340350" y="9020213"/>
              <a:ext cx="3936285" cy="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E664E13F-607A-3B6C-67AA-5D1CBCA591B1}"/>
                </a:ext>
              </a:extLst>
            </p:cNvPr>
            <p:cNvGrpSpPr/>
            <p:nvPr/>
          </p:nvGrpSpPr>
          <p:grpSpPr>
            <a:xfrm>
              <a:off x="1888378" y="6527901"/>
              <a:ext cx="3767057" cy="4055466"/>
              <a:chOff x="1888378" y="6527901"/>
              <a:chExt cx="3767057" cy="4055466"/>
            </a:xfrm>
          </p:grpSpPr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B0EEF981-1144-CE3B-773A-3DFDAD40F095}"/>
                  </a:ext>
                </a:extLst>
              </p:cNvPr>
              <p:cNvGrpSpPr/>
              <p:nvPr/>
            </p:nvGrpSpPr>
            <p:grpSpPr>
              <a:xfrm>
                <a:off x="2214044" y="7457061"/>
                <a:ext cx="3126306" cy="3126306"/>
                <a:chOff x="7414693" y="1877493"/>
                <a:chExt cx="3126306" cy="3126306"/>
              </a:xfrm>
            </p:grpSpPr>
            <p:sp>
              <p:nvSpPr>
                <p:cNvPr id="3" name="Oval 2">
                  <a:extLst>
                    <a:ext uri="{FF2B5EF4-FFF2-40B4-BE49-F238E27FC236}">
                      <a16:creationId xmlns:a16="http://schemas.microsoft.com/office/drawing/2014/main" id="{FE86ACBE-44FB-F37C-CDE9-9D175C16A300}"/>
                    </a:ext>
                  </a:extLst>
                </p:cNvPr>
                <p:cNvSpPr/>
                <p:nvPr/>
              </p:nvSpPr>
              <p:spPr>
                <a:xfrm>
                  <a:off x="7414693" y="1877493"/>
                  <a:ext cx="3126306" cy="3126306"/>
                </a:xfrm>
                <a:prstGeom prst="ellipse">
                  <a:avLst/>
                </a:prstGeom>
                <a:ln w="762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1" vertOverflow="overflow" horzOverflow="overflow" vert="horz" wrap="square" lIns="50800" tIns="50800" rIns="50800" bIns="50800" numCol="1" spcCol="38100" rtlCol="0" anchor="ctr">
                  <a:spAutoFit/>
                </a:bodyPr>
                <a:lstStyle/>
                <a:p>
                  <a:pPr marL="0" marR="0" indent="0" algn="ctr" defTabSz="8255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3200" b="0" i="0" u="none" strike="noStrike" cap="none" spc="0" normalizeH="0" baseline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endParaRPr>
                </a:p>
              </p:txBody>
            </p:sp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88CCE709-2654-73F1-B4AB-63472EF90E6C}"/>
                    </a:ext>
                  </a:extLst>
                </p:cNvPr>
                <p:cNvSpPr txBox="1"/>
                <p:nvPr/>
              </p:nvSpPr>
              <p:spPr>
                <a:xfrm>
                  <a:off x="7817591" y="2619908"/>
                  <a:ext cx="2309926" cy="16414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50800" tIns="50800" rIns="50800" bIns="50800" numCol="1" spcCol="38100" rtlCol="0" anchor="ctr">
                  <a:spAutoFit/>
                </a:bodyPr>
                <a:lstStyle/>
                <a:p>
                  <a:pPr marL="0" marR="0" indent="0" algn="ctr" defTabSz="8255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5000" b="0" i="0" u="none" strike="noStrike" cap="none" spc="0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rPr>
                    <a:t>Commit</a:t>
                  </a:r>
                </a:p>
                <a:p>
                  <a:pPr marL="0" marR="0" indent="0" algn="ctr" defTabSz="8255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lang="en-US" dirty="0"/>
                    <a:t>277451</a:t>
                  </a:r>
                  <a:endParaRPr kumimoji="0" lang="en-US" sz="50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endParaRPr>
                </a:p>
              </p:txBody>
            </p:sp>
          </p:grp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41F45E9-B2D3-74C6-1A89-AE413F42D033}"/>
                  </a:ext>
                </a:extLst>
              </p:cNvPr>
              <p:cNvSpPr txBox="1"/>
              <p:nvPr/>
            </p:nvSpPr>
            <p:spPr>
              <a:xfrm>
                <a:off x="1888378" y="6527901"/>
                <a:ext cx="3767057" cy="87203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dirty="0"/>
                  <a:t>Grandparent</a:t>
                </a:r>
                <a:endParaRPr kumimoji="0" lang="en-US" sz="50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F335D0F3-4228-14A3-8AB8-C5A877D5C54B}"/>
                </a:ext>
              </a:extLst>
            </p:cNvPr>
            <p:cNvGrpSpPr/>
            <p:nvPr/>
          </p:nvGrpSpPr>
          <p:grpSpPr>
            <a:xfrm>
              <a:off x="9276635" y="6527901"/>
              <a:ext cx="3126306" cy="4055467"/>
              <a:chOff x="8633893" y="6527901"/>
              <a:chExt cx="3126306" cy="4055467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D3FD251-351B-69CB-61AC-D15866EEF1ED}"/>
                  </a:ext>
                </a:extLst>
              </p:cNvPr>
              <p:cNvSpPr txBox="1"/>
              <p:nvPr/>
            </p:nvSpPr>
            <p:spPr>
              <a:xfrm>
                <a:off x="9215526" y="6527901"/>
                <a:ext cx="1952458" cy="87203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dirty="0"/>
                  <a:t>Parent</a:t>
                </a:r>
                <a:endParaRPr kumimoji="0" lang="en-US" sz="50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516CEBC9-F9D7-ED28-AC20-1987FD661A3D}"/>
                  </a:ext>
                </a:extLst>
              </p:cNvPr>
              <p:cNvGrpSpPr/>
              <p:nvPr/>
            </p:nvGrpSpPr>
            <p:grpSpPr>
              <a:xfrm>
                <a:off x="8633893" y="7457062"/>
                <a:ext cx="3126306" cy="3126306"/>
                <a:chOff x="7414693" y="6112944"/>
                <a:chExt cx="3126306" cy="3126306"/>
              </a:xfrm>
            </p:grpSpPr>
            <p:sp>
              <p:nvSpPr>
                <p:cNvPr id="18" name="Oval 17">
                  <a:extLst>
                    <a:ext uri="{FF2B5EF4-FFF2-40B4-BE49-F238E27FC236}">
                      <a16:creationId xmlns:a16="http://schemas.microsoft.com/office/drawing/2014/main" id="{99F8C7EF-9F7F-FCEA-68D9-0B9970785CDF}"/>
                    </a:ext>
                  </a:extLst>
                </p:cNvPr>
                <p:cNvSpPr/>
                <p:nvPr/>
              </p:nvSpPr>
              <p:spPr>
                <a:xfrm>
                  <a:off x="7414693" y="6112944"/>
                  <a:ext cx="3126306" cy="3126306"/>
                </a:xfrm>
                <a:prstGeom prst="ellipse">
                  <a:avLst/>
                </a:prstGeom>
                <a:ln w="762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1" vertOverflow="overflow" horzOverflow="overflow" vert="horz" wrap="square" lIns="50800" tIns="50800" rIns="50800" bIns="50800" numCol="1" spcCol="38100" rtlCol="0" anchor="ctr">
                  <a:spAutoFit/>
                </a:bodyPr>
                <a:lstStyle/>
                <a:p>
                  <a:pPr marL="0" marR="0" indent="0" algn="ctr" defTabSz="8255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3200" b="0" i="0" u="none" strike="noStrike" cap="none" spc="0" normalizeH="0" baseline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endParaRPr>
                </a:p>
              </p:txBody>
            </p:sp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801AC460-0F77-FA93-B0A4-4A3419F90CB7}"/>
                    </a:ext>
                  </a:extLst>
                </p:cNvPr>
                <p:cNvSpPr txBox="1"/>
                <p:nvPr/>
              </p:nvSpPr>
              <p:spPr>
                <a:xfrm>
                  <a:off x="7817591" y="6855359"/>
                  <a:ext cx="2309926" cy="16414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50800" tIns="50800" rIns="50800" bIns="50800" numCol="1" spcCol="38100" rtlCol="0" anchor="ctr">
                  <a:spAutoFit/>
                </a:bodyPr>
                <a:lstStyle/>
                <a:p>
                  <a:pPr marL="0" marR="0" indent="0" algn="ctr" defTabSz="8255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5000" b="0" i="0" u="none" strike="noStrike" cap="none" spc="0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rPr>
                    <a:t>Commit</a:t>
                  </a:r>
                </a:p>
                <a:p>
                  <a:pPr marL="0" marR="0" indent="0" algn="ctr" defTabSz="8255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lang="en-US" dirty="0"/>
                    <a:t>4a394b</a:t>
                  </a:r>
                  <a:endParaRPr kumimoji="0" lang="en-US" sz="50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endParaRPr>
                </a:p>
              </p:txBody>
            </p:sp>
          </p:grp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EE3A836B-9DDA-BC83-2064-D7A91CD107BE}"/>
                </a:ext>
              </a:extLst>
            </p:cNvPr>
            <p:cNvGrpSpPr/>
            <p:nvPr/>
          </p:nvGrpSpPr>
          <p:grpSpPr>
            <a:xfrm>
              <a:off x="16024140" y="6527901"/>
              <a:ext cx="3126306" cy="4055467"/>
              <a:chOff x="16024140" y="6527901"/>
              <a:chExt cx="3126306" cy="4055467"/>
            </a:xfrm>
          </p:grpSpPr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E24AD6C-4BAA-C094-69A9-6BC08EB96A4F}"/>
                  </a:ext>
                </a:extLst>
              </p:cNvPr>
              <p:cNvSpPr txBox="1"/>
              <p:nvPr/>
            </p:nvSpPr>
            <p:spPr>
              <a:xfrm>
                <a:off x="16782904" y="6527901"/>
                <a:ext cx="1598194" cy="87203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dirty="0"/>
                  <a:t>Child</a:t>
                </a:r>
                <a:endParaRPr kumimoji="0" lang="en-US" sz="50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99D251E5-9FFB-5300-F70A-A6CB9AB0B70F}"/>
                  </a:ext>
                </a:extLst>
              </p:cNvPr>
              <p:cNvGrpSpPr/>
              <p:nvPr/>
            </p:nvGrpSpPr>
            <p:grpSpPr>
              <a:xfrm>
                <a:off x="16024140" y="7457062"/>
                <a:ext cx="3126306" cy="3126306"/>
                <a:chOff x="7414693" y="6112944"/>
                <a:chExt cx="3126306" cy="3126306"/>
              </a:xfrm>
            </p:grpSpPr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4586ED52-423F-4308-F050-01392BD08E49}"/>
                    </a:ext>
                  </a:extLst>
                </p:cNvPr>
                <p:cNvSpPr/>
                <p:nvPr/>
              </p:nvSpPr>
              <p:spPr>
                <a:xfrm>
                  <a:off x="7414693" y="6112944"/>
                  <a:ext cx="3126306" cy="3126306"/>
                </a:xfrm>
                <a:prstGeom prst="ellipse">
                  <a:avLst/>
                </a:prstGeom>
                <a:ln w="762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1" vertOverflow="overflow" horzOverflow="overflow" vert="horz" wrap="square" lIns="50800" tIns="50800" rIns="50800" bIns="50800" numCol="1" spcCol="38100" rtlCol="0" anchor="ctr">
                  <a:spAutoFit/>
                </a:bodyPr>
                <a:lstStyle/>
                <a:p>
                  <a:pPr marL="0" marR="0" indent="0" algn="ctr" defTabSz="8255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3200" b="0" i="0" u="none" strike="noStrike" cap="none" spc="0" normalizeH="0" baseline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endParaRPr>
                </a:p>
              </p:txBody>
            </p:sp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22141AF2-DC3B-F7C5-5942-C4422DC1D4BF}"/>
                    </a:ext>
                  </a:extLst>
                </p:cNvPr>
                <p:cNvSpPr txBox="1"/>
                <p:nvPr/>
              </p:nvSpPr>
              <p:spPr>
                <a:xfrm>
                  <a:off x="7817591" y="6855359"/>
                  <a:ext cx="2309926" cy="16414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50800" tIns="50800" rIns="50800" bIns="50800" numCol="1" spcCol="38100" rtlCol="0" anchor="ctr">
                  <a:spAutoFit/>
                </a:bodyPr>
                <a:lstStyle/>
                <a:p>
                  <a:pPr marL="0" marR="0" indent="0" algn="ctr" defTabSz="8255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5000" b="0" i="0" u="none" strike="noStrike" cap="none" spc="0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rPr>
                    <a:t>Commit</a:t>
                  </a:r>
                </a:p>
                <a:p>
                  <a:pPr marL="0" marR="0" indent="0" algn="ctr" defTabSz="8255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lang="en-US" dirty="0"/>
                    <a:t>6e3413</a:t>
                  </a:r>
                  <a:endParaRPr kumimoji="0" lang="en-US" sz="50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endParaRPr>
                </a:p>
              </p:txBody>
            </p:sp>
          </p:grpSp>
        </p:grp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127F1DF3-2755-F8E5-0072-F70903338BE7}"/>
                </a:ext>
              </a:extLst>
            </p:cNvPr>
            <p:cNvCxnSpPr>
              <a:cxnSpLocks/>
              <a:stCxn id="18" idx="6"/>
              <a:endCxn id="24" idx="2"/>
            </p:cNvCxnSpPr>
            <p:nvPr/>
          </p:nvCxnSpPr>
          <p:spPr>
            <a:xfrm>
              <a:off x="12402941" y="9020215"/>
              <a:ext cx="3621199" cy="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D7920693-FCE8-44DB-2C8C-6DA925FC226B}"/>
              </a:ext>
            </a:extLst>
          </p:cNvPr>
          <p:cNvGrpSpPr/>
          <p:nvPr/>
        </p:nvGrpSpPr>
        <p:grpSpPr>
          <a:xfrm>
            <a:off x="4313314" y="54130"/>
            <a:ext cx="15757373" cy="6508115"/>
            <a:chOff x="5689600" y="206530"/>
            <a:chExt cx="15757373" cy="6508115"/>
          </a:xfrm>
        </p:grpSpPr>
        <p:pic>
          <p:nvPicPr>
            <p:cNvPr id="29" name="Picture 28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3DC797EF-E510-2D53-C9FB-D53E47C678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89600" y="212245"/>
              <a:ext cx="6502400" cy="6502400"/>
            </a:xfrm>
            <a:prstGeom prst="rect">
              <a:avLst/>
            </a:prstGeom>
          </p:spPr>
        </p:pic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573302F2-655C-3815-50F3-C8C587AF27F7}"/>
                </a:ext>
              </a:extLst>
            </p:cNvPr>
            <p:cNvGrpSpPr/>
            <p:nvPr/>
          </p:nvGrpSpPr>
          <p:grpSpPr>
            <a:xfrm>
              <a:off x="13186757" y="206530"/>
              <a:ext cx="8260216" cy="6165442"/>
              <a:chOff x="13161357" y="-594644"/>
              <a:chExt cx="8260216" cy="6165442"/>
            </a:xfrm>
          </p:grpSpPr>
          <p:pic>
            <p:nvPicPr>
              <p:cNvPr id="41" name="Picture 40" descr="Shape&#10;&#10;Description automatically generated with low confidence">
                <a:extLst>
                  <a:ext uri="{FF2B5EF4-FFF2-40B4-BE49-F238E27FC236}">
                    <a16:creationId xmlns:a16="http://schemas.microsoft.com/office/drawing/2014/main" id="{B8C650C6-F33A-392A-0203-52C889D2F9E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1292" b="11210"/>
              <a:stretch/>
            </p:blipFill>
            <p:spPr>
              <a:xfrm>
                <a:off x="13161357" y="-594644"/>
                <a:ext cx="8260216" cy="6165442"/>
              </a:xfrm>
              <a:prstGeom prst="rect">
                <a:avLst/>
              </a:prstGeom>
            </p:spPr>
          </p:pic>
          <p:pic>
            <p:nvPicPr>
              <p:cNvPr id="42" name="Picture 41">
                <a:extLst>
                  <a:ext uri="{FF2B5EF4-FFF2-40B4-BE49-F238E27FC236}">
                    <a16:creationId xmlns:a16="http://schemas.microsoft.com/office/drawing/2014/main" id="{649241BD-3DE1-461D-65DF-4155DCD5DD0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30853" r="30533" b="32386"/>
              <a:stretch/>
            </p:blipFill>
            <p:spPr>
              <a:xfrm>
                <a:off x="13542050" y="2191325"/>
                <a:ext cx="3032417" cy="2876668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59032891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-38912" y="2101183"/>
            <a:ext cx="17373600" cy="272374"/>
          </a:xfrm>
          <a:prstGeom prst="roundRect">
            <a:avLst/>
          </a:prstGeom>
          <a:solidFill>
            <a:srgbClr val="3C4F68"/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0"/>
          </a:p>
        </p:txBody>
      </p:sp>
      <p:sp>
        <p:nvSpPr>
          <p:cNvPr id="3" name="TextBox 2"/>
          <p:cNvSpPr txBox="1"/>
          <p:nvPr/>
        </p:nvSpPr>
        <p:spPr>
          <a:xfrm>
            <a:off x="0" y="349672"/>
            <a:ext cx="2090763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>
                <a:solidFill>
                  <a:srgbClr val="3C4F68"/>
                </a:solidFill>
              </a:rPr>
              <a:t>References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hlinkClick r:id="rId2"/>
              </a:rPr>
              <a:t>R4Epi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hlinkClick r:id="rId3"/>
              </a:rPr>
              <a:t>R Notes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hlinkClick r:id="rId4"/>
              </a:rPr>
              <a:t>Git book</a:t>
            </a:r>
            <a:r>
              <a:rPr lang="en-US" dirty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hlinkClick r:id="rId5"/>
              </a:rPr>
              <a:t>Happy Git for the </a:t>
            </a:r>
            <a:r>
              <a:rPr lang="en-US" dirty="0" err="1">
                <a:hlinkClick r:id="rId5"/>
              </a:rPr>
              <a:t>useR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hlinkClick r:id="rId6"/>
              </a:rPr>
              <a:t>Jenny’s Git paper on </a:t>
            </a:r>
            <a:r>
              <a:rPr lang="en-US" dirty="0" err="1">
                <a:hlinkClick r:id="rId6"/>
              </a:rPr>
              <a:t>Paperpile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60434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12B9D86A-7D2B-447C-888A-2AB7CAC450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4996" y="-1371767"/>
            <a:ext cx="24773992" cy="17545218"/>
          </a:xfrm>
          <a:prstGeom prst="rect">
            <a:avLst/>
          </a:prstGeom>
        </p:spPr>
      </p:pic>
      <p:sp>
        <p:nvSpPr>
          <p:cNvPr id="4" name="Left Arrow 3">
            <a:extLst>
              <a:ext uri="{FF2B5EF4-FFF2-40B4-BE49-F238E27FC236}">
                <a16:creationId xmlns:a16="http://schemas.microsoft.com/office/drawing/2014/main" id="{1E240245-3369-841E-A2A8-9BC78C9C1791}"/>
              </a:ext>
            </a:extLst>
          </p:cNvPr>
          <p:cNvSpPr/>
          <p:nvPr/>
        </p:nvSpPr>
        <p:spPr>
          <a:xfrm rot="2017999">
            <a:off x="10287000" y="2743199"/>
            <a:ext cx="4927600" cy="2438400"/>
          </a:xfrm>
          <a:prstGeom prst="leftArrow">
            <a:avLst/>
          </a:prstGeom>
          <a:solidFill>
            <a:schemeClr val="accent5"/>
          </a:solidFill>
          <a:ln w="12700" cap="flat">
            <a:solidFill>
              <a:schemeClr val="accent5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i="0" u="none" strike="noStrike" normalizeH="0" baseline="0">
              <a:solidFill>
                <a:srgbClr val="FFFFFF"/>
              </a:solidFill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7402868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B5A6335-8DCA-57F5-FCAF-C00EEEB1D4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607" y="-821"/>
            <a:ext cx="23066787" cy="13717643"/>
          </a:xfrm>
          <a:prstGeom prst="rect">
            <a:avLst/>
          </a:prstGeom>
        </p:spPr>
      </p:pic>
      <p:sp>
        <p:nvSpPr>
          <p:cNvPr id="4" name="Left Arrow 3">
            <a:extLst>
              <a:ext uri="{FF2B5EF4-FFF2-40B4-BE49-F238E27FC236}">
                <a16:creationId xmlns:a16="http://schemas.microsoft.com/office/drawing/2014/main" id="{A62F3BEC-36CE-E624-60EB-4603E02F7060}"/>
              </a:ext>
            </a:extLst>
          </p:cNvPr>
          <p:cNvSpPr/>
          <p:nvPr/>
        </p:nvSpPr>
        <p:spPr>
          <a:xfrm rot="8543436">
            <a:off x="15321694" y="965199"/>
            <a:ext cx="4927600" cy="2438400"/>
          </a:xfrm>
          <a:prstGeom prst="leftArrow">
            <a:avLst/>
          </a:prstGeom>
          <a:solidFill>
            <a:schemeClr val="accent5"/>
          </a:solidFill>
          <a:ln w="12700" cap="flat">
            <a:solidFill>
              <a:schemeClr val="accent5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i="0" u="none" strike="noStrike" normalizeH="0" baseline="0">
              <a:solidFill>
                <a:srgbClr val="FFFFFF"/>
              </a:solidFill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6835425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42F2BD9D-4504-8A6A-FF8B-6DB28C7F19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4630"/>
            <a:ext cx="24384000" cy="12706741"/>
          </a:xfrm>
          <a:prstGeom prst="rect">
            <a:avLst/>
          </a:prstGeom>
        </p:spPr>
      </p:pic>
      <p:sp>
        <p:nvSpPr>
          <p:cNvPr id="4" name="Left Arrow 3">
            <a:extLst>
              <a:ext uri="{FF2B5EF4-FFF2-40B4-BE49-F238E27FC236}">
                <a16:creationId xmlns:a16="http://schemas.microsoft.com/office/drawing/2014/main" id="{FF6DE71D-EAD9-BC96-8D9E-6CF48F92C6F1}"/>
              </a:ext>
            </a:extLst>
          </p:cNvPr>
          <p:cNvSpPr/>
          <p:nvPr/>
        </p:nvSpPr>
        <p:spPr>
          <a:xfrm rot="6602852">
            <a:off x="19481801" y="3225799"/>
            <a:ext cx="4927600" cy="2438400"/>
          </a:xfrm>
          <a:prstGeom prst="leftArrow">
            <a:avLst/>
          </a:prstGeom>
          <a:solidFill>
            <a:schemeClr val="accent5"/>
          </a:solidFill>
          <a:ln w="12700" cap="flat">
            <a:solidFill>
              <a:schemeClr val="accent5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i="0" u="none" strike="noStrike" normalizeH="0" baseline="0">
              <a:solidFill>
                <a:srgbClr val="FFFFFF"/>
              </a:solidFill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258447281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20644</TotalTime>
  <Words>668</Words>
  <Application>Microsoft Macintosh PowerPoint</Application>
  <PresentationFormat>Custom</PresentationFormat>
  <Paragraphs>122</Paragraphs>
  <Slides>63</Slides>
  <Notes>52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69" baseType="lpstr">
      <vt:lpstr>Arial</vt:lpstr>
      <vt:lpstr>Avenir</vt:lpstr>
      <vt:lpstr>Gill Sans</vt:lpstr>
      <vt:lpstr>Helvetica</vt:lpstr>
      <vt:lpstr>Helvetica Light</vt:lpstr>
      <vt:lpstr>White</vt:lpstr>
      <vt:lpstr>This slide deck is not a presentation. It’s to export diagrams and images in an image format for use in markdown files.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slide deck is not a presentation. It’s to export diagrams and images in an image format for use in markdown files.</dc:title>
  <cp:lastModifiedBy>Cannell, Michael B</cp:lastModifiedBy>
  <cp:revision>181</cp:revision>
  <cp:lastPrinted>2019-07-20T00:43:19Z</cp:lastPrinted>
  <dcterms:modified xsi:type="dcterms:W3CDTF">2022-06-02T14:54:54Z</dcterms:modified>
</cp:coreProperties>
</file>